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9.xml.rels" ContentType="application/vnd.openxmlformats-package.relationships+xml"/>
  <Override PartName="/ppt/notesSlides/notesSlide8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4.xml" ContentType="application/vnd.openxmlformats-officedocument.presentationml.notesSlide+xml"/>
  <Override PartName="/ppt/embeddings/oleObject1.bin" ContentType="application/vnd.openxmlformats-officedocument.oleObject"/>
  <Override PartName="/ppt/media/image115.png" ContentType="image/png"/>
  <Override PartName="/ppt/media/image113.png" ContentType="image/png"/>
  <Override PartName="/ppt/media/image112.png" ContentType="image/png"/>
  <Override PartName="/ppt/media/image106.png" ContentType="image/png"/>
  <Override PartName="/ppt/media/image111.jpeg" ContentType="image/jpeg"/>
  <Override PartName="/ppt/media/image103.png" ContentType="image/png"/>
  <Override PartName="/ppt/media/image99.png" ContentType="image/png"/>
  <Override PartName="/ppt/media/image98.png" ContentType="image/png"/>
  <Override PartName="/ppt/media/image114.png" ContentType="image/png"/>
  <Override PartName="/ppt/media/image96.png" ContentType="image/png"/>
  <Override PartName="/ppt/media/image93.jpeg" ContentType="image/jpeg"/>
  <Override PartName="/ppt/media/image110.png" ContentType="image/png"/>
  <Override PartName="/ppt/media/image92.png" ContentType="image/png"/>
  <Override PartName="/ppt/media/image90.png" ContentType="image/png"/>
  <Override PartName="/ppt/media/image89.jpeg" ContentType="image/jpeg"/>
  <Override PartName="/ppt/media/image104.png" ContentType="image/png"/>
  <Override PartName="/ppt/media/image86.png" ContentType="image/png"/>
  <Override PartName="/ppt/media/image102.png" ContentType="image/png"/>
  <Override PartName="/ppt/media/image84.png" ContentType="image/png"/>
  <Override PartName="/ppt/media/image100.png" ContentType="image/png"/>
  <Override PartName="/ppt/media/image82.png" ContentType="image/png"/>
  <Override PartName="/ppt/media/image79.png" ContentType="image/png"/>
  <Override PartName="/ppt/media/image28.wmf" ContentType="image/x-wmf"/>
  <Override PartName="/ppt/media/image33.png" ContentType="image/png"/>
  <Override PartName="/ppt/media/image53.png" ContentType="image/png"/>
  <Override PartName="/ppt/media/image78.png" ContentType="image/png"/>
  <Override PartName="/ppt/media/image105.png" ContentType="image/png"/>
  <Override PartName="/ppt/media/image6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34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80.png" ContentType="image/png"/>
  <Override PartName="/ppt/media/image69.jpeg" ContentType="image/jpe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95.jpeg" ContentType="image/jpeg"/>
  <Override PartName="/ppt/media/image22.png" ContentType="image/png"/>
  <Override PartName="/ppt/media/image21.png" ContentType="image/png"/>
  <Override PartName="/ppt/media/image46.png" ContentType="image/png"/>
  <Override PartName="/ppt/media/image45.png" ContentType="image/png"/>
  <Override PartName="/ppt/media/image19.png" ContentType="image/png"/>
  <Override PartName="/ppt/media/image68.jpeg" ContentType="image/jpeg"/>
  <Override PartName="/ppt/media/image85.jpeg" ContentType="image/jpeg"/>
  <Override PartName="/ppt/media/image18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59.jpeg" ContentType="image/jpeg"/>
  <Override PartName="/ppt/media/image14.png" ContentType="image/png"/>
  <Override PartName="/ppt/media/image39.png" ContentType="image/png"/>
  <Override PartName="/ppt/media/image58.jpeg" ContentType="image/jpeg"/>
  <Override PartName="/ppt/media/image17.png" ContentType="image/png"/>
  <Override PartName="/ppt/media/image1.jpeg" ContentType="image/jpeg"/>
  <Override PartName="/ppt/media/image109.png" ContentType="image/png"/>
  <Override PartName="/ppt/media/image56.jpeg" ContentType="image/jpeg"/>
  <Override PartName="/ppt/media/image16.png" ContentType="image/png"/>
  <Override PartName="/ppt/media/image94.jpeg" ContentType="image/jpeg"/>
  <Override PartName="/ppt/media/image12.png" ContentType="image/png"/>
  <Override PartName="/ppt/media/image3.jpeg" ContentType="image/jpeg"/>
  <Override PartName="/ppt/media/image37.png" ContentType="image/png"/>
  <Override PartName="/ppt/media/image13.png" ContentType="image/png"/>
  <Override PartName="/ppt/media/image87.jpeg" ContentType="image/jpeg"/>
  <Override PartName="/ppt/media/image38.png" ContentType="image/png"/>
  <Override PartName="/ppt/media/image15.png" ContentType="image/png"/>
  <Override PartName="/ppt/media/image40.png" ContentType="image/png"/>
  <Override PartName="/ppt/media/image97.jpeg" ContentType="image/jpeg"/>
  <Override PartName="/ppt/media/image42.png" ContentType="image/png"/>
  <Override PartName="/ppt/media/image67.png" ContentType="image/png"/>
  <Override PartName="/ppt/media/image43.png" ContentType="image/png"/>
  <Override PartName="/ppt/media/image44.png" ContentType="image/png"/>
  <Override PartName="/ppt/media/image88.jpeg" ContentType="image/jpeg"/>
  <Override PartName="/ppt/media/image23.wmf" ContentType="image/x-wmf"/>
  <Override PartName="/ppt/media/image48.png" ContentType="image/png"/>
  <Override PartName="/ppt/media/image71.jpeg" ContentType="image/jpeg"/>
  <Override PartName="/ppt/media/image51.png" ContentType="image/png"/>
  <Override PartName="/ppt/media/image41.png" ContentType="image/png"/>
  <Override PartName="/ppt/media/image70.jpeg" ContentType="image/jpeg"/>
  <Override PartName="/ppt/media/image52.png" ContentType="image/png"/>
  <Override PartName="/ppt/media/image7.jpeg" ContentType="image/jpeg"/>
  <Override PartName="/ppt/media/image77.png" ContentType="image/png"/>
  <Override PartName="/ppt/media/image54.jpeg" ContentType="image/jpeg"/>
  <Override PartName="/ppt/media/image107.png" ContentType="image/png"/>
  <Override PartName="/ppt/media/image8.png" ContentType="image/png"/>
  <Override PartName="/ppt/media/image64.wmf" ContentType="image/x-wmf"/>
  <Override PartName="/ppt/media/image55.jpeg" ContentType="image/jpeg"/>
  <Override PartName="/ppt/media/image57.jpeg" ContentType="image/jpeg"/>
  <Override PartName="/ppt/media/image20.png" ContentType="image/png"/>
  <Override PartName="/ppt/media/image63.jpeg" ContentType="image/jpeg"/>
  <Override PartName="/ppt/media/image108.png" ContentType="image/png"/>
  <Override PartName="/ppt/media/image9.png" ContentType="image/png"/>
  <Override PartName="/ppt/media/image65.wmf" ContentType="image/x-wmf"/>
  <Override PartName="/ppt/media/image50.png" ContentType="image/png"/>
  <Override PartName="/ppt/media/image66.jpeg" ContentType="image/jpeg"/>
  <Override PartName="/ppt/media/image72.jpeg" ContentType="image/jpeg"/>
  <Override PartName="/ppt/media/image73.jpeg" ContentType="image/jpeg"/>
  <Override PartName="/ppt/media/image81.png" ContentType="image/png"/>
  <Override PartName="/ppt/media/image60.jpeg" ContentType="image/jpeg"/>
  <Override PartName="/ppt/media/image74.jpeg" ContentType="image/jpeg"/>
  <Override PartName="/ppt/media/image91.png" ContentType="image/png"/>
  <Override PartName="/ppt/media/image61.jpeg" ContentType="image/jpeg"/>
  <Override PartName="/ppt/media/image75.jpeg" ContentType="image/jpeg"/>
  <Override PartName="/ppt/media/image62.jpeg" ContentType="image/jpeg"/>
  <Override PartName="/ppt/media/image10.png" ContentType="image/png"/>
  <Override PartName="/ppt/media/image76.jpeg" ContentType="image/jpeg"/>
  <Override PartName="/ppt/slideMasters/_rels/slideMaster1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2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_rels/slideLayout221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59.xml.rels" ContentType="application/vnd.openxmlformats-package.relationships+xml"/>
  <Override PartName="/ppt/slideLayouts/slideLayout10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6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</p:sldMasterIdLst>
  <p:notesMasterIdLst>
    <p:notesMasterId r:id="rId21"/>
  </p:notes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330" r:id="rId96"/>
    <p:sldId id="331" r:id="rId97"/>
    <p:sldId id="332" r:id="rId98"/>
    <p:sldId id="333" r:id="rId99"/>
    <p:sldId id="334" r:id="rId100"/>
    <p:sldId id="335" r:id="rId101"/>
    <p:sldId id="336" r:id="rId102"/>
    <p:sldId id="337" r:id="rId10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notesMaster" Target="notesMasters/notesMaster1.xml"/><Relationship Id="rId22" Type="http://schemas.openxmlformats.org/officeDocument/2006/relationships/slide" Target="slides/slide1.xml"/><Relationship Id="rId23" Type="http://schemas.openxmlformats.org/officeDocument/2006/relationships/slide" Target="slides/slide2.xml"/><Relationship Id="rId24" Type="http://schemas.openxmlformats.org/officeDocument/2006/relationships/slide" Target="slides/slide3.xml"/><Relationship Id="rId25" Type="http://schemas.openxmlformats.org/officeDocument/2006/relationships/slide" Target="slides/slide4.xml"/><Relationship Id="rId26" Type="http://schemas.openxmlformats.org/officeDocument/2006/relationships/slide" Target="slides/slide5.xml"/><Relationship Id="rId27" Type="http://schemas.openxmlformats.org/officeDocument/2006/relationships/slide" Target="slides/slide6.xml"/><Relationship Id="rId28" Type="http://schemas.openxmlformats.org/officeDocument/2006/relationships/slide" Target="slides/slide7.xml"/><Relationship Id="rId29" Type="http://schemas.openxmlformats.org/officeDocument/2006/relationships/slide" Target="slides/slide8.xml"/><Relationship Id="rId30" Type="http://schemas.openxmlformats.org/officeDocument/2006/relationships/slide" Target="slides/slide9.xml"/><Relationship Id="rId31" Type="http://schemas.openxmlformats.org/officeDocument/2006/relationships/slide" Target="slides/slide10.xml"/><Relationship Id="rId32" Type="http://schemas.openxmlformats.org/officeDocument/2006/relationships/slide" Target="slides/slide11.xml"/><Relationship Id="rId33" Type="http://schemas.openxmlformats.org/officeDocument/2006/relationships/slide" Target="slides/slide12.xml"/><Relationship Id="rId34" Type="http://schemas.openxmlformats.org/officeDocument/2006/relationships/slide" Target="slides/slide13.xml"/><Relationship Id="rId35" Type="http://schemas.openxmlformats.org/officeDocument/2006/relationships/slide" Target="slides/slide14.xml"/><Relationship Id="rId36" Type="http://schemas.openxmlformats.org/officeDocument/2006/relationships/slide" Target="slides/slide15.xml"/><Relationship Id="rId37" Type="http://schemas.openxmlformats.org/officeDocument/2006/relationships/slide" Target="slides/slide16.xml"/><Relationship Id="rId38" Type="http://schemas.openxmlformats.org/officeDocument/2006/relationships/slide" Target="slides/slide17.xml"/><Relationship Id="rId39" Type="http://schemas.openxmlformats.org/officeDocument/2006/relationships/slide" Target="slides/slide18.xml"/><Relationship Id="rId40" Type="http://schemas.openxmlformats.org/officeDocument/2006/relationships/slide" Target="slides/slide19.xml"/><Relationship Id="rId41" Type="http://schemas.openxmlformats.org/officeDocument/2006/relationships/slide" Target="slides/slide20.xml"/><Relationship Id="rId42" Type="http://schemas.openxmlformats.org/officeDocument/2006/relationships/slide" Target="slides/slide21.xml"/><Relationship Id="rId43" Type="http://schemas.openxmlformats.org/officeDocument/2006/relationships/slide" Target="slides/slide22.xml"/><Relationship Id="rId44" Type="http://schemas.openxmlformats.org/officeDocument/2006/relationships/slide" Target="slides/slide23.xml"/><Relationship Id="rId45" Type="http://schemas.openxmlformats.org/officeDocument/2006/relationships/slide" Target="slides/slide24.xml"/><Relationship Id="rId46" Type="http://schemas.openxmlformats.org/officeDocument/2006/relationships/slide" Target="slides/slide25.xml"/><Relationship Id="rId47" Type="http://schemas.openxmlformats.org/officeDocument/2006/relationships/slide" Target="slides/slide26.xml"/><Relationship Id="rId48" Type="http://schemas.openxmlformats.org/officeDocument/2006/relationships/slide" Target="slides/slide27.xml"/><Relationship Id="rId49" Type="http://schemas.openxmlformats.org/officeDocument/2006/relationships/slide" Target="slides/slide28.xml"/><Relationship Id="rId50" Type="http://schemas.openxmlformats.org/officeDocument/2006/relationships/slide" Target="slides/slide29.xml"/><Relationship Id="rId51" Type="http://schemas.openxmlformats.org/officeDocument/2006/relationships/slide" Target="slides/slide30.xml"/><Relationship Id="rId52" Type="http://schemas.openxmlformats.org/officeDocument/2006/relationships/slide" Target="slides/slide31.xml"/><Relationship Id="rId53" Type="http://schemas.openxmlformats.org/officeDocument/2006/relationships/slide" Target="slides/slide32.xml"/><Relationship Id="rId54" Type="http://schemas.openxmlformats.org/officeDocument/2006/relationships/slide" Target="slides/slide33.xml"/><Relationship Id="rId55" Type="http://schemas.openxmlformats.org/officeDocument/2006/relationships/slide" Target="slides/slide34.xml"/><Relationship Id="rId56" Type="http://schemas.openxmlformats.org/officeDocument/2006/relationships/slide" Target="slides/slide35.xml"/><Relationship Id="rId57" Type="http://schemas.openxmlformats.org/officeDocument/2006/relationships/slide" Target="slides/slide36.xml"/><Relationship Id="rId58" Type="http://schemas.openxmlformats.org/officeDocument/2006/relationships/slide" Target="slides/slide37.xml"/><Relationship Id="rId59" Type="http://schemas.openxmlformats.org/officeDocument/2006/relationships/slide" Target="slides/slide38.xml"/><Relationship Id="rId60" Type="http://schemas.openxmlformats.org/officeDocument/2006/relationships/slide" Target="slides/slide39.xml"/><Relationship Id="rId61" Type="http://schemas.openxmlformats.org/officeDocument/2006/relationships/slide" Target="slides/slide40.xml"/><Relationship Id="rId62" Type="http://schemas.openxmlformats.org/officeDocument/2006/relationships/slide" Target="slides/slide41.xml"/><Relationship Id="rId63" Type="http://schemas.openxmlformats.org/officeDocument/2006/relationships/slide" Target="slides/slide42.xml"/><Relationship Id="rId64" Type="http://schemas.openxmlformats.org/officeDocument/2006/relationships/slide" Target="slides/slide43.xml"/><Relationship Id="rId65" Type="http://schemas.openxmlformats.org/officeDocument/2006/relationships/slide" Target="slides/slide44.xml"/><Relationship Id="rId66" Type="http://schemas.openxmlformats.org/officeDocument/2006/relationships/slide" Target="slides/slide45.xml"/><Relationship Id="rId67" Type="http://schemas.openxmlformats.org/officeDocument/2006/relationships/slide" Target="slides/slide46.xml"/><Relationship Id="rId68" Type="http://schemas.openxmlformats.org/officeDocument/2006/relationships/slide" Target="slides/slide47.xml"/><Relationship Id="rId69" Type="http://schemas.openxmlformats.org/officeDocument/2006/relationships/slide" Target="slides/slide48.xml"/><Relationship Id="rId70" Type="http://schemas.openxmlformats.org/officeDocument/2006/relationships/slide" Target="slides/slide49.xml"/><Relationship Id="rId71" Type="http://schemas.openxmlformats.org/officeDocument/2006/relationships/slide" Target="slides/slide50.xml"/><Relationship Id="rId72" Type="http://schemas.openxmlformats.org/officeDocument/2006/relationships/slide" Target="slides/slide51.xml"/><Relationship Id="rId73" Type="http://schemas.openxmlformats.org/officeDocument/2006/relationships/slide" Target="slides/slide52.xml"/><Relationship Id="rId74" Type="http://schemas.openxmlformats.org/officeDocument/2006/relationships/slide" Target="slides/slide53.xml"/><Relationship Id="rId75" Type="http://schemas.openxmlformats.org/officeDocument/2006/relationships/slide" Target="slides/slide54.xml"/><Relationship Id="rId76" Type="http://schemas.openxmlformats.org/officeDocument/2006/relationships/slide" Target="slides/slide55.xml"/><Relationship Id="rId77" Type="http://schemas.openxmlformats.org/officeDocument/2006/relationships/slide" Target="slides/slide56.xml"/><Relationship Id="rId78" Type="http://schemas.openxmlformats.org/officeDocument/2006/relationships/slide" Target="slides/slide57.xml"/><Relationship Id="rId79" Type="http://schemas.openxmlformats.org/officeDocument/2006/relationships/slide" Target="slides/slide58.xml"/><Relationship Id="rId80" Type="http://schemas.openxmlformats.org/officeDocument/2006/relationships/slide" Target="slides/slide59.xml"/><Relationship Id="rId81" Type="http://schemas.openxmlformats.org/officeDocument/2006/relationships/slide" Target="slides/slide60.xml"/><Relationship Id="rId82" Type="http://schemas.openxmlformats.org/officeDocument/2006/relationships/slide" Target="slides/slide61.xml"/><Relationship Id="rId83" Type="http://schemas.openxmlformats.org/officeDocument/2006/relationships/slide" Target="slides/slide62.xml"/><Relationship Id="rId84" Type="http://schemas.openxmlformats.org/officeDocument/2006/relationships/slide" Target="slides/slide63.xml"/><Relationship Id="rId85" Type="http://schemas.openxmlformats.org/officeDocument/2006/relationships/slide" Target="slides/slide64.xml"/><Relationship Id="rId86" Type="http://schemas.openxmlformats.org/officeDocument/2006/relationships/slide" Target="slides/slide65.xml"/><Relationship Id="rId87" Type="http://schemas.openxmlformats.org/officeDocument/2006/relationships/slide" Target="slides/slide66.xml"/><Relationship Id="rId88" Type="http://schemas.openxmlformats.org/officeDocument/2006/relationships/slide" Target="slides/slide67.xml"/><Relationship Id="rId89" Type="http://schemas.openxmlformats.org/officeDocument/2006/relationships/slide" Target="slides/slide68.xml"/><Relationship Id="rId90" Type="http://schemas.openxmlformats.org/officeDocument/2006/relationships/slide" Target="slides/slide69.xml"/><Relationship Id="rId91" Type="http://schemas.openxmlformats.org/officeDocument/2006/relationships/slide" Target="slides/slide70.xml"/><Relationship Id="rId92" Type="http://schemas.openxmlformats.org/officeDocument/2006/relationships/slide" Target="slides/slide71.xml"/><Relationship Id="rId93" Type="http://schemas.openxmlformats.org/officeDocument/2006/relationships/slide" Target="slides/slide72.xml"/><Relationship Id="rId94" Type="http://schemas.openxmlformats.org/officeDocument/2006/relationships/slide" Target="slides/slide73.xml"/><Relationship Id="rId95" Type="http://schemas.openxmlformats.org/officeDocument/2006/relationships/slide" Target="slides/slide74.xml"/><Relationship Id="rId96" Type="http://schemas.openxmlformats.org/officeDocument/2006/relationships/slide" Target="slides/slide75.xml"/><Relationship Id="rId97" Type="http://schemas.openxmlformats.org/officeDocument/2006/relationships/slide" Target="slides/slide76.xml"/><Relationship Id="rId98" Type="http://schemas.openxmlformats.org/officeDocument/2006/relationships/slide" Target="slides/slide77.xml"/><Relationship Id="rId99" Type="http://schemas.openxmlformats.org/officeDocument/2006/relationships/slide" Target="slides/slide78.xml"/><Relationship Id="rId100" Type="http://schemas.openxmlformats.org/officeDocument/2006/relationships/slide" Target="slides/slide79.xml"/><Relationship Id="rId101" Type="http://schemas.openxmlformats.org/officeDocument/2006/relationships/slide" Target="slides/slide80.xml"/><Relationship Id="rId102" Type="http://schemas.openxmlformats.org/officeDocument/2006/relationships/slide" Target="slides/slide81.xml"/><Relationship Id="rId103" Type="http://schemas.openxmlformats.org/officeDocument/2006/relationships/slide" Target="slides/slide8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73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74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DE857B2-2EA9-4A1B-8BD4-06AD3EA0BADB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1260000" y="812520"/>
            <a:ext cx="5034960" cy="4004640"/>
          </a:xfrm>
          <a:custGeom>
            <a:avLst/>
            <a:gdLst/>
            <a:ahLst/>
            <a:rect l="l" t="t" r="r" b="b"/>
            <a:pathLst>
              <a:path w="12700" h="9525">
                <a:moveTo>
                  <a:pt x="0" y="0"/>
                </a:moveTo>
                <a:lnTo>
                  <a:pt x="12700" y="0"/>
                </a:lnTo>
                <a:lnTo>
                  <a:pt x="12700" y="9525"/>
                </a:lnTo>
                <a:lnTo>
                  <a:pt x="0" y="9525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2"/>
          <p:cNvSpPr/>
          <p:nvPr/>
        </p:nvSpPr>
        <p:spPr>
          <a:xfrm>
            <a:off x="756000" y="5078520"/>
            <a:ext cx="6037920" cy="4802760"/>
          </a:xfrm>
          <a:custGeom>
            <a:avLst/>
            <a:gdLst/>
            <a:ahLst/>
            <a:rect l="l" t="t" r="r" b="b"/>
            <a:pathLst>
              <a:path w="15227" h="11421">
                <a:moveTo>
                  <a:pt x="0" y="0"/>
                </a:moveTo>
                <a:lnTo>
                  <a:pt x="15227" y="0"/>
                </a:lnTo>
                <a:lnTo>
                  <a:pt x="15227" y="11421"/>
                </a:lnTo>
                <a:lnTo>
                  <a:pt x="0" y="11421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3"/>
          <p:cNvSpPr/>
          <p:nvPr/>
        </p:nvSpPr>
        <p:spPr>
          <a:xfrm>
            <a:off x="756000" y="5078520"/>
            <a:ext cx="6032520" cy="47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PlaceHolder 4"/>
          <p:cNvSpPr>
            <a:spLocks noGrp="1"/>
          </p:cNvSpPr>
          <p:nvPr>
            <p:ph type="sldImg"/>
          </p:nvPr>
        </p:nvSpPr>
        <p:spPr>
          <a:xfrm>
            <a:off x="1260000" y="812520"/>
            <a:ext cx="5026320" cy="3995280"/>
          </a:xfrm>
          <a:prstGeom prst="rect">
            <a:avLst/>
          </a:prstGeom>
        </p:spPr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CustomShape 1"/>
          <p:cNvSpPr/>
          <p:nvPr/>
        </p:nvSpPr>
        <p:spPr>
          <a:xfrm>
            <a:off x="4278240" y="10156680"/>
            <a:ext cx="3273120" cy="52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5000"/>
              </a:lnSpc>
            </a:pPr>
            <a:fld id="{F18B6942-FEDA-47E8-8325-E464AFC9DF15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00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39880" cy="4003200"/>
          </a:xfrm>
          <a:prstGeom prst="rect">
            <a:avLst/>
          </a:prstGeom>
        </p:spPr>
      </p:sp>
      <p:sp>
        <p:nvSpPr>
          <p:cNvPr id="1101" name="CustomShape 3"/>
          <p:cNvSpPr/>
          <p:nvPr/>
        </p:nvSpPr>
        <p:spPr>
          <a:xfrm>
            <a:off x="755640" y="5078520"/>
            <a:ext cx="604332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CustomShape 1"/>
          <p:cNvSpPr/>
          <p:nvPr/>
        </p:nvSpPr>
        <p:spPr>
          <a:xfrm>
            <a:off x="1260000" y="812520"/>
            <a:ext cx="5034960" cy="4004640"/>
          </a:xfrm>
          <a:custGeom>
            <a:avLst/>
            <a:gdLst/>
            <a:ahLst/>
            <a:rect l="l" t="t" r="r" b="b"/>
            <a:pathLst>
              <a:path w="12700" h="9525">
                <a:moveTo>
                  <a:pt x="0" y="0"/>
                </a:moveTo>
                <a:lnTo>
                  <a:pt x="12700" y="0"/>
                </a:lnTo>
                <a:lnTo>
                  <a:pt x="12700" y="9525"/>
                </a:lnTo>
                <a:lnTo>
                  <a:pt x="0" y="9525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2"/>
          <p:cNvSpPr/>
          <p:nvPr/>
        </p:nvSpPr>
        <p:spPr>
          <a:xfrm>
            <a:off x="756000" y="5078520"/>
            <a:ext cx="6037920" cy="4802760"/>
          </a:xfrm>
          <a:custGeom>
            <a:avLst/>
            <a:gdLst/>
            <a:ahLst/>
            <a:rect l="l" t="t" r="r" b="b"/>
            <a:pathLst>
              <a:path w="15227" h="11421">
                <a:moveTo>
                  <a:pt x="0" y="0"/>
                </a:moveTo>
                <a:lnTo>
                  <a:pt x="15227" y="0"/>
                </a:lnTo>
                <a:lnTo>
                  <a:pt x="15227" y="11421"/>
                </a:lnTo>
                <a:lnTo>
                  <a:pt x="0" y="11421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3"/>
          <p:cNvSpPr/>
          <p:nvPr/>
        </p:nvSpPr>
        <p:spPr>
          <a:xfrm>
            <a:off x="756000" y="5078520"/>
            <a:ext cx="6032520" cy="47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PlaceHolder 4"/>
          <p:cNvSpPr>
            <a:spLocks noGrp="1"/>
          </p:cNvSpPr>
          <p:nvPr>
            <p:ph type="sldImg"/>
          </p:nvPr>
        </p:nvSpPr>
        <p:spPr>
          <a:xfrm>
            <a:off x="1260000" y="812520"/>
            <a:ext cx="5026320" cy="3995280"/>
          </a:xfrm>
          <a:prstGeom prst="rect">
            <a:avLst/>
          </a:prstGeom>
        </p:spPr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CustomShape 1"/>
          <p:cNvSpPr/>
          <p:nvPr/>
        </p:nvSpPr>
        <p:spPr>
          <a:xfrm>
            <a:off x="4277160" y="10157040"/>
            <a:ext cx="326988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5000"/>
              </a:lnSpc>
            </a:pPr>
            <a:fld id="{E12DBFBC-BE5B-4BB4-BC1B-CA94A3031DB8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07" name="CustomShape 2"/>
          <p:cNvSpPr/>
          <p:nvPr/>
        </p:nvSpPr>
        <p:spPr>
          <a:xfrm>
            <a:off x="4277160" y="10156680"/>
            <a:ext cx="3271320" cy="52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5000"/>
              </a:lnSpc>
            </a:pPr>
            <a:fld id="{D289CE6C-4D6F-4E4D-94BF-5DF1960137FB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08" name="PlaceHolder 3"/>
          <p:cNvSpPr>
            <a:spLocks noGrp="1"/>
          </p:cNvSpPr>
          <p:nvPr>
            <p:ph type="sldImg"/>
          </p:nvPr>
        </p:nvSpPr>
        <p:spPr>
          <a:xfrm>
            <a:off x="-9581040" y="-6491520"/>
            <a:ext cx="19160280" cy="14369040"/>
          </a:xfrm>
          <a:prstGeom prst="rect">
            <a:avLst/>
          </a:prstGeom>
        </p:spPr>
      </p:sp>
      <p:sp>
        <p:nvSpPr>
          <p:cNvPr id="1109" name="CustomShape 4"/>
          <p:cNvSpPr/>
          <p:nvPr/>
        </p:nvSpPr>
        <p:spPr>
          <a:xfrm>
            <a:off x="685440" y="4343760"/>
            <a:ext cx="5479560" cy="41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CustomShape 1"/>
          <p:cNvSpPr/>
          <p:nvPr/>
        </p:nvSpPr>
        <p:spPr>
          <a:xfrm>
            <a:off x="4278240" y="10156320"/>
            <a:ext cx="3246840" cy="50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16000"/>
              </a:lnSpc>
            </a:pPr>
            <a:fld id="{7B0225F1-1E41-46B3-9448-C0599355ED8E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11" name="CustomShape 2"/>
          <p:cNvSpPr/>
          <p:nvPr/>
        </p:nvSpPr>
        <p:spPr>
          <a:xfrm>
            <a:off x="4278240" y="10156680"/>
            <a:ext cx="3267360" cy="51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5000"/>
              </a:lnSpc>
            </a:pPr>
            <a:fld id="{060CD0A9-C366-4785-B422-1B7A3F631171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12" name="CustomShape 3"/>
          <p:cNvSpPr/>
          <p:nvPr/>
        </p:nvSpPr>
        <p:spPr>
          <a:xfrm>
            <a:off x="4278240" y="10156680"/>
            <a:ext cx="3273120" cy="52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5000"/>
              </a:lnSpc>
            </a:pPr>
            <a:fld id="{266B794B-9A24-4D7C-8A39-B09D6FE82170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13" name="CustomShape 4"/>
          <p:cNvSpPr/>
          <p:nvPr/>
        </p:nvSpPr>
        <p:spPr>
          <a:xfrm>
            <a:off x="4278240" y="10156680"/>
            <a:ext cx="3274920" cy="52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5000"/>
              </a:lnSpc>
            </a:pPr>
            <a:fld id="{704BB56C-4106-44A5-AE28-B7237ABBDB72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14" name="PlaceHolder 5"/>
          <p:cNvSpPr>
            <a:spLocks noGrp="1"/>
          </p:cNvSpPr>
          <p:nvPr>
            <p:ph type="sldImg"/>
          </p:nvPr>
        </p:nvSpPr>
        <p:spPr>
          <a:xfrm>
            <a:off x="1337040" y="812880"/>
            <a:ext cx="4880160" cy="4004280"/>
          </a:xfrm>
          <a:prstGeom prst="rect">
            <a:avLst/>
          </a:prstGeom>
        </p:spPr>
      </p:sp>
      <p:sp>
        <p:nvSpPr>
          <p:cNvPr id="1115" name="PlaceHolder 6"/>
          <p:cNvSpPr>
            <a:spLocks noGrp="1"/>
          </p:cNvSpPr>
          <p:nvPr>
            <p:ph type="body"/>
          </p:nvPr>
        </p:nvSpPr>
        <p:spPr>
          <a:xfrm>
            <a:off x="754560" y="5077080"/>
            <a:ext cx="6046200" cy="4811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63600" cy="3985920"/>
          </a:xfrm>
          <a:prstGeom prst="rect">
            <a:avLst/>
          </a:prstGeom>
        </p:spPr>
      </p:sp>
      <p:sp>
        <p:nvSpPr>
          <p:cNvPr id="1089" name="CustomShape 2"/>
          <p:cNvSpPr/>
          <p:nvPr/>
        </p:nvSpPr>
        <p:spPr>
          <a:xfrm>
            <a:off x="756720" y="5077440"/>
            <a:ext cx="6019920" cy="478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63600" cy="3985920"/>
          </a:xfrm>
          <a:prstGeom prst="rect">
            <a:avLst/>
          </a:prstGeom>
        </p:spPr>
      </p:sp>
      <p:sp>
        <p:nvSpPr>
          <p:cNvPr id="1091" name="CustomShape 2"/>
          <p:cNvSpPr/>
          <p:nvPr/>
        </p:nvSpPr>
        <p:spPr>
          <a:xfrm>
            <a:off x="756720" y="5077440"/>
            <a:ext cx="6019920" cy="478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CustomShape 1"/>
          <p:cNvSpPr/>
          <p:nvPr/>
        </p:nvSpPr>
        <p:spPr>
          <a:xfrm>
            <a:off x="4278240" y="10156680"/>
            <a:ext cx="3273120" cy="52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5000"/>
              </a:lnSpc>
            </a:pPr>
            <a:fld id="{8770B4A8-EEA3-4B8B-9448-BF9646A14F8B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17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39880" cy="4003200"/>
          </a:xfrm>
          <a:prstGeom prst="rect">
            <a:avLst/>
          </a:prstGeom>
        </p:spPr>
      </p:sp>
      <p:sp>
        <p:nvSpPr>
          <p:cNvPr id="1118" name="CustomShape 3"/>
          <p:cNvSpPr/>
          <p:nvPr/>
        </p:nvSpPr>
        <p:spPr>
          <a:xfrm>
            <a:off x="755640" y="5078520"/>
            <a:ext cx="604332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CustomShape 1"/>
          <p:cNvSpPr/>
          <p:nvPr/>
        </p:nvSpPr>
        <p:spPr>
          <a:xfrm>
            <a:off x="4278240" y="10156320"/>
            <a:ext cx="3246120" cy="50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16000"/>
              </a:lnSpc>
            </a:pPr>
            <a:fld id="{E140FAC1-5E60-473B-9C0B-6F01F1B0A89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 type="sldImg"/>
          </p:nvPr>
        </p:nvSpPr>
        <p:spPr>
          <a:xfrm>
            <a:off x="1337040" y="812880"/>
            <a:ext cx="4876920" cy="4000320"/>
          </a:xfrm>
          <a:prstGeom prst="rect">
            <a:avLst/>
          </a:prstGeom>
        </p:spPr>
      </p:sp>
      <p:sp>
        <p:nvSpPr>
          <p:cNvPr id="1121" name="PlaceHolder 3"/>
          <p:cNvSpPr>
            <a:spLocks noGrp="1"/>
          </p:cNvSpPr>
          <p:nvPr>
            <p:ph type="body"/>
          </p:nvPr>
        </p:nvSpPr>
        <p:spPr>
          <a:xfrm>
            <a:off x="754560" y="5074560"/>
            <a:ext cx="6041160" cy="4811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CustomShape 1"/>
          <p:cNvSpPr/>
          <p:nvPr/>
        </p:nvSpPr>
        <p:spPr>
          <a:xfrm>
            <a:off x="4277160" y="10157040"/>
            <a:ext cx="3271320" cy="52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5000"/>
              </a:lnSpc>
            </a:pPr>
            <a:fld id="{8CDF19B1-B3D8-406A-BA95-23CB0D9C831D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23" name="PlaceHolder 2"/>
          <p:cNvSpPr>
            <a:spLocks noGrp="1"/>
          </p:cNvSpPr>
          <p:nvPr>
            <p:ph type="sldImg"/>
          </p:nvPr>
        </p:nvSpPr>
        <p:spPr>
          <a:xfrm>
            <a:off x="1107000" y="812880"/>
            <a:ext cx="5335920" cy="3999240"/>
          </a:xfrm>
          <a:prstGeom prst="rect">
            <a:avLst/>
          </a:prstGeom>
        </p:spPr>
      </p:sp>
      <p:sp>
        <p:nvSpPr>
          <p:cNvPr id="1124" name="PlaceHolder 3"/>
          <p:cNvSpPr>
            <a:spLocks noGrp="1"/>
          </p:cNvSpPr>
          <p:nvPr>
            <p:ph type="body"/>
          </p:nvPr>
        </p:nvSpPr>
        <p:spPr>
          <a:xfrm>
            <a:off x="754920" y="5074560"/>
            <a:ext cx="6040080" cy="4811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CustomShape 1"/>
          <p:cNvSpPr/>
          <p:nvPr/>
        </p:nvSpPr>
        <p:spPr>
          <a:xfrm>
            <a:off x="4281480" y="10155240"/>
            <a:ext cx="3271680" cy="53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676FF2D-B005-4B57-B38E-5A0BEB24D510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93" name="PlaceHolder 2"/>
          <p:cNvSpPr>
            <a:spLocks noGrp="1"/>
          </p:cNvSpPr>
          <p:nvPr>
            <p:ph type="sldImg"/>
          </p:nvPr>
        </p:nvSpPr>
        <p:spPr>
          <a:xfrm>
            <a:off x="433800" y="811440"/>
            <a:ext cx="6640920" cy="3960720"/>
          </a:xfrm>
          <a:prstGeom prst="rect">
            <a:avLst/>
          </a:prstGeom>
        </p:spPr>
      </p:sp>
      <p:sp>
        <p:nvSpPr>
          <p:cNvPr id="1094" name="PlaceHolder 3"/>
          <p:cNvSpPr>
            <a:spLocks noGrp="1"/>
          </p:cNvSpPr>
          <p:nvPr>
            <p:ph type="body"/>
          </p:nvPr>
        </p:nvSpPr>
        <p:spPr>
          <a:xfrm>
            <a:off x="756360" y="5054760"/>
            <a:ext cx="5996880" cy="4811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CustomShape 1"/>
          <p:cNvSpPr/>
          <p:nvPr/>
        </p:nvSpPr>
        <p:spPr>
          <a:xfrm>
            <a:off x="1260000" y="812520"/>
            <a:ext cx="5034960" cy="4004640"/>
          </a:xfrm>
          <a:custGeom>
            <a:avLst/>
            <a:gdLst/>
            <a:ahLst/>
            <a:rect l="l" t="t" r="r" b="b"/>
            <a:pathLst>
              <a:path w="12700" h="9525">
                <a:moveTo>
                  <a:pt x="0" y="0"/>
                </a:moveTo>
                <a:lnTo>
                  <a:pt x="12700" y="0"/>
                </a:lnTo>
                <a:lnTo>
                  <a:pt x="12700" y="9525"/>
                </a:lnTo>
                <a:lnTo>
                  <a:pt x="0" y="9525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2"/>
          <p:cNvSpPr/>
          <p:nvPr/>
        </p:nvSpPr>
        <p:spPr>
          <a:xfrm>
            <a:off x="756000" y="5078520"/>
            <a:ext cx="6037920" cy="4802760"/>
          </a:xfrm>
          <a:custGeom>
            <a:avLst/>
            <a:gdLst/>
            <a:ahLst/>
            <a:rect l="l" t="t" r="r" b="b"/>
            <a:pathLst>
              <a:path w="15227" h="11421">
                <a:moveTo>
                  <a:pt x="0" y="0"/>
                </a:moveTo>
                <a:lnTo>
                  <a:pt x="15227" y="0"/>
                </a:lnTo>
                <a:lnTo>
                  <a:pt x="15227" y="11421"/>
                </a:lnTo>
                <a:lnTo>
                  <a:pt x="0" y="11421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3"/>
          <p:cNvSpPr/>
          <p:nvPr/>
        </p:nvSpPr>
        <p:spPr>
          <a:xfrm>
            <a:off x="756000" y="5078520"/>
            <a:ext cx="6032520" cy="47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PlaceHolder 4"/>
          <p:cNvSpPr>
            <a:spLocks noGrp="1"/>
          </p:cNvSpPr>
          <p:nvPr>
            <p:ph type="sldImg"/>
          </p:nvPr>
        </p:nvSpPr>
        <p:spPr>
          <a:xfrm>
            <a:off x="1260000" y="812520"/>
            <a:ext cx="5026320" cy="3995280"/>
          </a:xfrm>
          <a:prstGeom prst="rect">
            <a:avLst/>
          </a:prstGeom>
        </p:spPr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CustomShape 1"/>
          <p:cNvSpPr/>
          <p:nvPr/>
        </p:nvSpPr>
        <p:spPr>
          <a:xfrm>
            <a:off x="1260000" y="812520"/>
            <a:ext cx="5034960" cy="4004640"/>
          </a:xfrm>
          <a:custGeom>
            <a:avLst/>
            <a:gdLst/>
            <a:ahLst/>
            <a:rect l="l" t="t" r="r" b="b"/>
            <a:pathLst>
              <a:path w="12700" h="9525">
                <a:moveTo>
                  <a:pt x="0" y="0"/>
                </a:moveTo>
                <a:lnTo>
                  <a:pt x="12700" y="0"/>
                </a:lnTo>
                <a:lnTo>
                  <a:pt x="12700" y="9525"/>
                </a:lnTo>
                <a:lnTo>
                  <a:pt x="0" y="9525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2"/>
          <p:cNvSpPr/>
          <p:nvPr/>
        </p:nvSpPr>
        <p:spPr>
          <a:xfrm>
            <a:off x="756000" y="5078520"/>
            <a:ext cx="6037920" cy="4802760"/>
          </a:xfrm>
          <a:custGeom>
            <a:avLst/>
            <a:gdLst/>
            <a:ahLst/>
            <a:rect l="l" t="t" r="r" b="b"/>
            <a:pathLst>
              <a:path w="15227" h="11421">
                <a:moveTo>
                  <a:pt x="0" y="0"/>
                </a:moveTo>
                <a:lnTo>
                  <a:pt x="15227" y="0"/>
                </a:lnTo>
                <a:lnTo>
                  <a:pt x="15227" y="11421"/>
                </a:lnTo>
                <a:lnTo>
                  <a:pt x="0" y="11421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3"/>
          <p:cNvSpPr/>
          <p:nvPr/>
        </p:nvSpPr>
        <p:spPr>
          <a:xfrm>
            <a:off x="756000" y="5078520"/>
            <a:ext cx="6032520" cy="47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PlaceHolder 4"/>
          <p:cNvSpPr>
            <a:spLocks noGrp="1"/>
          </p:cNvSpPr>
          <p:nvPr>
            <p:ph type="sldImg"/>
          </p:nvPr>
        </p:nvSpPr>
        <p:spPr>
          <a:xfrm>
            <a:off x="1260000" y="812520"/>
            <a:ext cx="5026320" cy="3995280"/>
          </a:xfrm>
          <a:prstGeom prst="rect">
            <a:avLst/>
          </a:prstGeom>
        </p:spPr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PlaceHolder 1"/>
          <p:cNvSpPr>
            <a:spLocks noGrp="1"/>
          </p:cNvSpPr>
          <p:nvPr>
            <p:ph type="sldImg"/>
          </p:nvPr>
        </p:nvSpPr>
        <p:spPr>
          <a:xfrm>
            <a:off x="755640" y="1336320"/>
            <a:ext cx="6042960" cy="3603960"/>
          </a:xfrm>
          <a:prstGeom prst="rect">
            <a:avLst/>
          </a:prstGeom>
        </p:spPr>
      </p:sp>
      <p:sp>
        <p:nvSpPr>
          <p:cNvPr id="1130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2960" cy="4205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131" name="CustomShape 3"/>
          <p:cNvSpPr/>
          <p:nvPr/>
        </p:nvSpPr>
        <p:spPr>
          <a:xfrm>
            <a:off x="4282200" y="10155240"/>
            <a:ext cx="327096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8E3ECB6-814C-4A94-81F7-FE020EEBE74E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PlaceHolder 1"/>
          <p:cNvSpPr>
            <a:spLocks noGrp="1"/>
          </p:cNvSpPr>
          <p:nvPr>
            <p:ph type="sldImg"/>
          </p:nvPr>
        </p:nvSpPr>
        <p:spPr>
          <a:xfrm>
            <a:off x="755640" y="1336320"/>
            <a:ext cx="6042960" cy="3603960"/>
          </a:xfrm>
          <a:prstGeom prst="rect">
            <a:avLst/>
          </a:prstGeom>
        </p:spPr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2960" cy="4205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134" name="CustomShape 3"/>
          <p:cNvSpPr/>
          <p:nvPr/>
        </p:nvSpPr>
        <p:spPr>
          <a:xfrm>
            <a:off x="4282200" y="10155240"/>
            <a:ext cx="327096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614A7A7-74D0-4EC5-A970-D6EDA7E81393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"/>
          <p:cNvSpPr/>
          <p:nvPr/>
        </p:nvSpPr>
        <p:spPr>
          <a:xfrm>
            <a:off x="4278240" y="10156680"/>
            <a:ext cx="3227040" cy="48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16000"/>
              </a:lnSpc>
            </a:pPr>
            <a:fld id="{E1E9ACA5-9222-4BB7-A3F1-C67732E0185E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sldImg"/>
          </p:nvPr>
        </p:nvSpPr>
        <p:spPr>
          <a:xfrm>
            <a:off x="1340280" y="811440"/>
            <a:ext cx="4827960" cy="3960720"/>
          </a:xfrm>
          <a:prstGeom prst="rect">
            <a:avLst/>
          </a:prstGeom>
        </p:spPr>
      </p:sp>
      <p:sp>
        <p:nvSpPr>
          <p:cNvPr id="1137" name="PlaceHolder 3"/>
          <p:cNvSpPr>
            <a:spLocks noGrp="1"/>
          </p:cNvSpPr>
          <p:nvPr>
            <p:ph type="body"/>
          </p:nvPr>
        </p:nvSpPr>
        <p:spPr>
          <a:xfrm>
            <a:off x="756360" y="5054760"/>
            <a:ext cx="5996880" cy="4811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ustomShape 1"/>
          <p:cNvSpPr/>
          <p:nvPr/>
        </p:nvSpPr>
        <p:spPr>
          <a:xfrm>
            <a:off x="4281480" y="10154880"/>
            <a:ext cx="3271680" cy="53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12AB98B-09C0-495A-8D18-8C5E6CA85FF0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139" name="PlaceHolder 2"/>
          <p:cNvSpPr>
            <a:spLocks noGrp="1"/>
          </p:cNvSpPr>
          <p:nvPr>
            <p:ph type="sldImg"/>
          </p:nvPr>
        </p:nvSpPr>
        <p:spPr>
          <a:xfrm>
            <a:off x="433800" y="811440"/>
            <a:ext cx="6640920" cy="3960720"/>
          </a:xfrm>
          <a:prstGeom prst="rect">
            <a:avLst/>
          </a:prstGeom>
        </p:spPr>
      </p:sp>
      <p:sp>
        <p:nvSpPr>
          <p:cNvPr id="1140" name="PlaceHolder 3"/>
          <p:cNvSpPr>
            <a:spLocks noGrp="1"/>
          </p:cNvSpPr>
          <p:nvPr>
            <p:ph type="body"/>
          </p:nvPr>
        </p:nvSpPr>
        <p:spPr>
          <a:xfrm>
            <a:off x="756360" y="5054760"/>
            <a:ext cx="5996880" cy="4811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CustomShape 1"/>
          <p:cNvSpPr/>
          <p:nvPr/>
        </p:nvSpPr>
        <p:spPr>
          <a:xfrm>
            <a:off x="4281480" y="10155240"/>
            <a:ext cx="3271680" cy="53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1F53303-C403-4870-8384-A976D5E6598A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 type="sldImg"/>
          </p:nvPr>
        </p:nvSpPr>
        <p:spPr>
          <a:xfrm>
            <a:off x="433800" y="811440"/>
            <a:ext cx="6640920" cy="3960720"/>
          </a:xfrm>
          <a:prstGeom prst="rect">
            <a:avLst/>
          </a:prstGeom>
        </p:spPr>
      </p:sp>
      <p:sp>
        <p:nvSpPr>
          <p:cNvPr id="1143" name="PlaceHolder 3"/>
          <p:cNvSpPr>
            <a:spLocks noGrp="1"/>
          </p:cNvSpPr>
          <p:nvPr>
            <p:ph type="body"/>
          </p:nvPr>
        </p:nvSpPr>
        <p:spPr>
          <a:xfrm>
            <a:off x="756360" y="5054760"/>
            <a:ext cx="5996880" cy="4811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CustomShape 1"/>
          <p:cNvSpPr/>
          <p:nvPr/>
        </p:nvSpPr>
        <p:spPr>
          <a:xfrm>
            <a:off x="4278240" y="10156320"/>
            <a:ext cx="3231000" cy="48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16000"/>
              </a:lnSpc>
            </a:pPr>
            <a:fld id="{E314B259-A432-4E20-815A-E23933E0F6D3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45" name="PlaceHolder 2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0160" cy="4003920"/>
          </a:xfrm>
          <a:prstGeom prst="rect">
            <a:avLst/>
          </a:prstGeom>
        </p:spPr>
      </p:sp>
      <p:sp>
        <p:nvSpPr>
          <p:cNvPr id="1146" name="PlaceHolder 3"/>
          <p:cNvSpPr>
            <a:spLocks noGrp="1"/>
          </p:cNvSpPr>
          <p:nvPr>
            <p:ph type="body"/>
          </p:nvPr>
        </p:nvSpPr>
        <p:spPr>
          <a:xfrm>
            <a:off x="756360" y="5076360"/>
            <a:ext cx="6036480" cy="4811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CustomShape 1"/>
          <p:cNvSpPr/>
          <p:nvPr/>
        </p:nvSpPr>
        <p:spPr>
          <a:xfrm>
            <a:off x="1259640" y="811440"/>
            <a:ext cx="5034960" cy="4004280"/>
          </a:xfrm>
          <a:custGeom>
            <a:avLst/>
            <a:gdLst/>
            <a:ahLst/>
            <a:rect l="l" t="t" r="r" b="b"/>
            <a:pathLst>
              <a:path w="12700" h="9525">
                <a:moveTo>
                  <a:pt x="0" y="0"/>
                </a:moveTo>
                <a:lnTo>
                  <a:pt x="12700" y="0"/>
                </a:lnTo>
                <a:lnTo>
                  <a:pt x="12700" y="9525"/>
                </a:lnTo>
                <a:lnTo>
                  <a:pt x="0" y="9525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2"/>
          <p:cNvSpPr/>
          <p:nvPr/>
        </p:nvSpPr>
        <p:spPr>
          <a:xfrm>
            <a:off x="756720" y="5077800"/>
            <a:ext cx="6037200" cy="4802400"/>
          </a:xfrm>
          <a:custGeom>
            <a:avLst/>
            <a:gdLst/>
            <a:ahLst/>
            <a:rect l="l" t="t" r="r" b="b"/>
            <a:pathLst>
              <a:path w="15227" h="11421">
                <a:moveTo>
                  <a:pt x="0" y="0"/>
                </a:moveTo>
                <a:lnTo>
                  <a:pt x="15227" y="0"/>
                </a:lnTo>
                <a:lnTo>
                  <a:pt x="15227" y="11421"/>
                </a:lnTo>
                <a:lnTo>
                  <a:pt x="0" y="11421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3"/>
          <p:cNvSpPr/>
          <p:nvPr/>
        </p:nvSpPr>
        <p:spPr>
          <a:xfrm>
            <a:off x="756720" y="5077800"/>
            <a:ext cx="6032160" cy="47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PlaceHolder 4"/>
          <p:cNvSpPr>
            <a:spLocks noGrp="1"/>
          </p:cNvSpPr>
          <p:nvPr>
            <p:ph type="sldImg"/>
          </p:nvPr>
        </p:nvSpPr>
        <p:spPr>
          <a:xfrm>
            <a:off x="1259640" y="811440"/>
            <a:ext cx="5025600" cy="3995640"/>
          </a:xfrm>
          <a:prstGeom prst="rect">
            <a:avLst/>
          </a:prstGeom>
        </p:spPr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1259640" y="811440"/>
            <a:ext cx="5034960" cy="4004280"/>
          </a:xfrm>
          <a:custGeom>
            <a:avLst/>
            <a:gdLst/>
            <a:ahLst/>
            <a:rect l="l" t="t" r="r" b="b"/>
            <a:pathLst>
              <a:path w="12700" h="9525">
                <a:moveTo>
                  <a:pt x="0" y="0"/>
                </a:moveTo>
                <a:lnTo>
                  <a:pt x="12700" y="0"/>
                </a:lnTo>
                <a:lnTo>
                  <a:pt x="12700" y="9525"/>
                </a:lnTo>
                <a:lnTo>
                  <a:pt x="0" y="9525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2"/>
          <p:cNvSpPr/>
          <p:nvPr/>
        </p:nvSpPr>
        <p:spPr>
          <a:xfrm>
            <a:off x="756720" y="5077800"/>
            <a:ext cx="6037200" cy="4802400"/>
          </a:xfrm>
          <a:custGeom>
            <a:avLst/>
            <a:gdLst/>
            <a:ahLst/>
            <a:rect l="l" t="t" r="r" b="b"/>
            <a:pathLst>
              <a:path w="15227" h="11421">
                <a:moveTo>
                  <a:pt x="0" y="0"/>
                </a:moveTo>
                <a:lnTo>
                  <a:pt x="15227" y="0"/>
                </a:lnTo>
                <a:lnTo>
                  <a:pt x="15227" y="11421"/>
                </a:lnTo>
                <a:lnTo>
                  <a:pt x="0" y="11421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3"/>
          <p:cNvSpPr/>
          <p:nvPr/>
        </p:nvSpPr>
        <p:spPr>
          <a:xfrm>
            <a:off x="756720" y="5077800"/>
            <a:ext cx="6032160" cy="47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PlaceHolder 4"/>
          <p:cNvSpPr>
            <a:spLocks noGrp="1"/>
          </p:cNvSpPr>
          <p:nvPr>
            <p:ph type="sldImg"/>
          </p:nvPr>
        </p:nvSpPr>
        <p:spPr>
          <a:xfrm>
            <a:off x="1259640" y="811440"/>
            <a:ext cx="5025600" cy="3995640"/>
          </a:xfrm>
          <a:prstGeom prst="rect">
            <a:avLst/>
          </a:prstGeom>
        </p:spPr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CustomShape 1"/>
          <p:cNvSpPr/>
          <p:nvPr/>
        </p:nvSpPr>
        <p:spPr>
          <a:xfrm>
            <a:off x="3962520" y="8818560"/>
            <a:ext cx="3027960" cy="46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4320" rIns="94320" tIns="47160" bIns="47160" anchor="b">
            <a:noAutofit/>
          </a:bodyPr>
          <a:p>
            <a:pPr algn="r">
              <a:lnSpc>
                <a:spcPct val="100000"/>
              </a:lnSpc>
            </a:pPr>
            <a:fld id="{5A98955A-9DAD-4501-9A54-1D349D8F742E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1156" name="PlaceHolder 2"/>
          <p:cNvSpPr>
            <a:spLocks noGrp="1"/>
          </p:cNvSpPr>
          <p:nvPr>
            <p:ph type="sldImg"/>
          </p:nvPr>
        </p:nvSpPr>
        <p:spPr>
          <a:xfrm>
            <a:off x="1174680" y="696960"/>
            <a:ext cx="4641120" cy="3480480"/>
          </a:xfrm>
          <a:prstGeom prst="rect">
            <a:avLst/>
          </a:prstGeom>
        </p:spPr>
      </p:sp>
      <p:sp>
        <p:nvSpPr>
          <p:cNvPr id="1157" name="PlaceHolder 3"/>
          <p:cNvSpPr>
            <a:spLocks noGrp="1"/>
          </p:cNvSpPr>
          <p:nvPr>
            <p:ph type="body"/>
          </p:nvPr>
        </p:nvSpPr>
        <p:spPr>
          <a:xfrm>
            <a:off x="933120" y="4408560"/>
            <a:ext cx="5123880" cy="4820400"/>
          </a:xfrm>
          <a:prstGeom prst="rect">
            <a:avLst/>
          </a:prstGeom>
        </p:spPr>
        <p:txBody>
          <a:bodyPr lIns="4680" rIns="4680" tIns="4680" bIns="4680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CustomShape 1"/>
          <p:cNvSpPr/>
          <p:nvPr/>
        </p:nvSpPr>
        <p:spPr>
          <a:xfrm>
            <a:off x="3962520" y="8818560"/>
            <a:ext cx="3027600" cy="46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4320" rIns="94320" tIns="47160" bIns="47160" anchor="b">
            <a:noAutofit/>
          </a:bodyPr>
          <a:p>
            <a:pPr algn="r">
              <a:lnSpc>
                <a:spcPct val="100000"/>
              </a:lnSpc>
            </a:pPr>
            <a:fld id="{E22367D9-0208-47B0-BCC4-1440397A40C6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 type="sldImg"/>
          </p:nvPr>
        </p:nvSpPr>
        <p:spPr>
          <a:xfrm>
            <a:off x="1174680" y="696960"/>
            <a:ext cx="4640760" cy="3480120"/>
          </a:xfrm>
          <a:prstGeom prst="rect">
            <a:avLst/>
          </a:prstGeom>
        </p:spPr>
      </p:sp>
      <p:sp>
        <p:nvSpPr>
          <p:cNvPr id="1160" name="PlaceHolder 3"/>
          <p:cNvSpPr>
            <a:spLocks noGrp="1"/>
          </p:cNvSpPr>
          <p:nvPr>
            <p:ph type="body"/>
          </p:nvPr>
        </p:nvSpPr>
        <p:spPr>
          <a:xfrm>
            <a:off x="933120" y="4408560"/>
            <a:ext cx="5123520" cy="4820400"/>
          </a:xfrm>
          <a:prstGeom prst="rect">
            <a:avLst/>
          </a:prstGeom>
        </p:spPr>
        <p:txBody>
          <a:bodyPr lIns="4680" rIns="4680" tIns="4680" bIns="4680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CustomShape 1"/>
          <p:cNvSpPr/>
          <p:nvPr/>
        </p:nvSpPr>
        <p:spPr>
          <a:xfrm>
            <a:off x="1260000" y="812520"/>
            <a:ext cx="5034960" cy="4004640"/>
          </a:xfrm>
          <a:custGeom>
            <a:avLst/>
            <a:gdLst/>
            <a:ahLst/>
            <a:rect l="l" t="t" r="r" b="b"/>
            <a:pathLst>
              <a:path w="12700" h="9525">
                <a:moveTo>
                  <a:pt x="0" y="0"/>
                </a:moveTo>
                <a:lnTo>
                  <a:pt x="12700" y="0"/>
                </a:lnTo>
                <a:lnTo>
                  <a:pt x="12700" y="9525"/>
                </a:lnTo>
                <a:lnTo>
                  <a:pt x="0" y="9525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2"/>
          <p:cNvSpPr/>
          <p:nvPr/>
        </p:nvSpPr>
        <p:spPr>
          <a:xfrm>
            <a:off x="756000" y="5078520"/>
            <a:ext cx="6037920" cy="4802760"/>
          </a:xfrm>
          <a:custGeom>
            <a:avLst/>
            <a:gdLst/>
            <a:ahLst/>
            <a:rect l="l" t="t" r="r" b="b"/>
            <a:pathLst>
              <a:path w="15227" h="11421">
                <a:moveTo>
                  <a:pt x="0" y="0"/>
                </a:moveTo>
                <a:lnTo>
                  <a:pt x="15227" y="0"/>
                </a:lnTo>
                <a:lnTo>
                  <a:pt x="15227" y="11421"/>
                </a:lnTo>
                <a:lnTo>
                  <a:pt x="0" y="11421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3"/>
          <p:cNvSpPr/>
          <p:nvPr/>
        </p:nvSpPr>
        <p:spPr>
          <a:xfrm>
            <a:off x="756000" y="5078520"/>
            <a:ext cx="6032520" cy="47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PlaceHolder 4"/>
          <p:cNvSpPr>
            <a:spLocks noGrp="1"/>
          </p:cNvSpPr>
          <p:nvPr>
            <p:ph type="sldImg"/>
          </p:nvPr>
        </p:nvSpPr>
        <p:spPr>
          <a:xfrm>
            <a:off x="1260000" y="812520"/>
            <a:ext cx="5026320" cy="3995280"/>
          </a:xfrm>
          <a:prstGeom prst="rect">
            <a:avLst/>
          </a:prstGeom>
        </p:spPr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CustomShape 1"/>
          <p:cNvSpPr/>
          <p:nvPr/>
        </p:nvSpPr>
        <p:spPr>
          <a:xfrm>
            <a:off x="1259640" y="811440"/>
            <a:ext cx="5035320" cy="4004640"/>
          </a:xfrm>
          <a:custGeom>
            <a:avLst/>
            <a:gdLst/>
            <a:ahLst/>
            <a:rect l="l" t="t" r="r" b="b"/>
            <a:pathLst>
              <a:path w="12700" h="9525">
                <a:moveTo>
                  <a:pt x="0" y="0"/>
                </a:moveTo>
                <a:lnTo>
                  <a:pt x="12700" y="0"/>
                </a:lnTo>
                <a:lnTo>
                  <a:pt x="12700" y="9525"/>
                </a:lnTo>
                <a:lnTo>
                  <a:pt x="0" y="9525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2"/>
          <p:cNvSpPr/>
          <p:nvPr/>
        </p:nvSpPr>
        <p:spPr>
          <a:xfrm>
            <a:off x="756720" y="5077440"/>
            <a:ext cx="6037560" cy="4803120"/>
          </a:xfrm>
          <a:custGeom>
            <a:avLst/>
            <a:gdLst/>
            <a:ahLst/>
            <a:rect l="l" t="t" r="r" b="b"/>
            <a:pathLst>
              <a:path w="15227" h="11421">
                <a:moveTo>
                  <a:pt x="0" y="0"/>
                </a:moveTo>
                <a:lnTo>
                  <a:pt x="15227" y="0"/>
                </a:lnTo>
                <a:lnTo>
                  <a:pt x="15227" y="11421"/>
                </a:lnTo>
                <a:lnTo>
                  <a:pt x="0" y="11421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3"/>
          <p:cNvSpPr/>
          <p:nvPr/>
        </p:nvSpPr>
        <p:spPr>
          <a:xfrm>
            <a:off x="756720" y="5077440"/>
            <a:ext cx="6032520" cy="479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PlaceHolder 4"/>
          <p:cNvSpPr>
            <a:spLocks noGrp="1"/>
          </p:cNvSpPr>
          <p:nvPr>
            <p:ph type="sldImg"/>
          </p:nvPr>
        </p:nvSpPr>
        <p:spPr>
          <a:xfrm>
            <a:off x="1259640" y="811440"/>
            <a:ext cx="5026320" cy="3996360"/>
          </a:xfrm>
          <a:prstGeom prst="rect">
            <a:avLst/>
          </a:prstGeom>
        </p:spPr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CustomShape 1"/>
          <p:cNvSpPr/>
          <p:nvPr/>
        </p:nvSpPr>
        <p:spPr>
          <a:xfrm>
            <a:off x="1259640" y="811440"/>
            <a:ext cx="5035320" cy="4004640"/>
          </a:xfrm>
          <a:custGeom>
            <a:avLst/>
            <a:gdLst/>
            <a:ahLst/>
            <a:rect l="l" t="t" r="r" b="b"/>
            <a:pathLst>
              <a:path w="12700" h="9525">
                <a:moveTo>
                  <a:pt x="0" y="0"/>
                </a:moveTo>
                <a:lnTo>
                  <a:pt x="12700" y="0"/>
                </a:lnTo>
                <a:lnTo>
                  <a:pt x="12700" y="9525"/>
                </a:lnTo>
                <a:lnTo>
                  <a:pt x="0" y="9525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2"/>
          <p:cNvSpPr/>
          <p:nvPr/>
        </p:nvSpPr>
        <p:spPr>
          <a:xfrm>
            <a:off x="756720" y="5077440"/>
            <a:ext cx="6037560" cy="4803120"/>
          </a:xfrm>
          <a:custGeom>
            <a:avLst/>
            <a:gdLst/>
            <a:ahLst/>
            <a:rect l="l" t="t" r="r" b="b"/>
            <a:pathLst>
              <a:path w="15227" h="11421">
                <a:moveTo>
                  <a:pt x="0" y="0"/>
                </a:moveTo>
                <a:lnTo>
                  <a:pt x="15227" y="0"/>
                </a:lnTo>
                <a:lnTo>
                  <a:pt x="15227" y="11421"/>
                </a:lnTo>
                <a:lnTo>
                  <a:pt x="0" y="11421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3"/>
          <p:cNvSpPr/>
          <p:nvPr/>
        </p:nvSpPr>
        <p:spPr>
          <a:xfrm>
            <a:off x="756720" y="5077440"/>
            <a:ext cx="6032520" cy="479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PlaceHolder 4"/>
          <p:cNvSpPr>
            <a:spLocks noGrp="1"/>
          </p:cNvSpPr>
          <p:nvPr>
            <p:ph type="sldImg"/>
          </p:nvPr>
        </p:nvSpPr>
        <p:spPr>
          <a:xfrm>
            <a:off x="1259640" y="811440"/>
            <a:ext cx="5026320" cy="3996360"/>
          </a:xfrm>
          <a:prstGeom prst="rect">
            <a:avLst/>
          </a:prstGeom>
        </p:spPr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CustomShape 1"/>
          <p:cNvSpPr/>
          <p:nvPr/>
        </p:nvSpPr>
        <p:spPr>
          <a:xfrm>
            <a:off x="4278240" y="10156680"/>
            <a:ext cx="3227400" cy="48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16000"/>
              </a:lnSpc>
            </a:pPr>
            <a:fld id="{E68A0ADF-83AC-4121-AB47-D507AF7CF29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74" name="PlaceHolder 2"/>
          <p:cNvSpPr>
            <a:spLocks noGrp="1"/>
          </p:cNvSpPr>
          <p:nvPr>
            <p:ph type="sldImg"/>
          </p:nvPr>
        </p:nvSpPr>
        <p:spPr>
          <a:xfrm>
            <a:off x="1340280" y="811440"/>
            <a:ext cx="4828320" cy="3961080"/>
          </a:xfrm>
          <a:prstGeom prst="rect">
            <a:avLst/>
          </a:prstGeom>
        </p:spPr>
      </p:sp>
      <p:sp>
        <p:nvSpPr>
          <p:cNvPr id="1175" name="PlaceHolder 3"/>
          <p:cNvSpPr>
            <a:spLocks noGrp="1"/>
          </p:cNvSpPr>
          <p:nvPr>
            <p:ph type="body"/>
          </p:nvPr>
        </p:nvSpPr>
        <p:spPr>
          <a:xfrm>
            <a:off x="756360" y="5054760"/>
            <a:ext cx="5997240" cy="4811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4278240" y="10156680"/>
            <a:ext cx="3227040" cy="48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16000"/>
              </a:lnSpc>
            </a:pPr>
            <a:fld id="{C9B8127A-0912-4C37-B56A-B9954B310D6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 type="sldImg"/>
          </p:nvPr>
        </p:nvSpPr>
        <p:spPr>
          <a:xfrm>
            <a:off x="1340280" y="811440"/>
            <a:ext cx="4828320" cy="3961080"/>
          </a:xfrm>
          <a:prstGeom prst="rect">
            <a:avLst/>
          </a:prstGeom>
        </p:spPr>
      </p:sp>
      <p:sp>
        <p:nvSpPr>
          <p:cNvPr id="1178" name="PlaceHolder 3"/>
          <p:cNvSpPr>
            <a:spLocks noGrp="1"/>
          </p:cNvSpPr>
          <p:nvPr>
            <p:ph type="body"/>
          </p:nvPr>
        </p:nvSpPr>
        <p:spPr>
          <a:xfrm>
            <a:off x="756360" y="5054760"/>
            <a:ext cx="5997240" cy="4811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CustomShape 1"/>
          <p:cNvSpPr/>
          <p:nvPr/>
        </p:nvSpPr>
        <p:spPr>
          <a:xfrm>
            <a:off x="4397400" y="9555120"/>
            <a:ext cx="3365640" cy="49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5000"/>
              </a:lnSpc>
            </a:pPr>
            <a:fld id="{5AB2C58E-EA20-4A44-9C63-82E64F95BEBC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80" name="CustomShape 2"/>
          <p:cNvSpPr/>
          <p:nvPr/>
        </p:nvSpPr>
        <p:spPr>
          <a:xfrm>
            <a:off x="4397400" y="9555120"/>
            <a:ext cx="336708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5000"/>
              </a:lnSpc>
            </a:pPr>
            <a:fld id="{D4C09E8A-9E3E-4392-A9BA-C428599560E5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181" name="PlaceHolder 3"/>
          <p:cNvSpPr>
            <a:spLocks noGrp="1"/>
          </p:cNvSpPr>
          <p:nvPr>
            <p:ph type="sldImg"/>
          </p:nvPr>
        </p:nvSpPr>
        <p:spPr>
          <a:xfrm>
            <a:off x="1138320" y="765000"/>
            <a:ext cx="5492880" cy="3767400"/>
          </a:xfrm>
          <a:prstGeom prst="rect">
            <a:avLst/>
          </a:prstGeom>
        </p:spPr>
      </p:sp>
      <p:sp>
        <p:nvSpPr>
          <p:cNvPr id="1182" name="PlaceHolder 4"/>
          <p:cNvSpPr>
            <a:spLocks noGrp="1"/>
          </p:cNvSpPr>
          <p:nvPr>
            <p:ph type="body"/>
          </p:nvPr>
        </p:nvSpPr>
        <p:spPr>
          <a:xfrm>
            <a:off x="775800" y="4633560"/>
            <a:ext cx="6215400" cy="4811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0" y="5292720"/>
            <a:ext cx="10075320" cy="37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"/>
          <p:cNvSpPr/>
          <p:nvPr/>
        </p:nvSpPr>
        <p:spPr>
          <a:xfrm>
            <a:off x="0" y="5237280"/>
            <a:ext cx="10075320" cy="4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Line 3"/>
          <p:cNvSpPr/>
          <p:nvPr/>
        </p:nvSpPr>
        <p:spPr>
          <a:xfrm>
            <a:off x="986400" y="1436400"/>
            <a:ext cx="82411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9363240" y="789120"/>
            <a:ext cx="621360" cy="407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"/>
          <p:cNvSpPr/>
          <p:nvPr/>
        </p:nvSpPr>
        <p:spPr>
          <a:xfrm>
            <a:off x="0" y="360"/>
            <a:ext cx="10071360" cy="569160"/>
          </a:xfrm>
          <a:custGeom>
            <a:avLst/>
            <a:gdLst/>
            <a:ah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126"/>
                </a:lnTo>
                <a:lnTo>
                  <a:pt x="4608004" y="350126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9363240" y="789120"/>
            <a:ext cx="621360" cy="407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"/>
          <p:cNvSpPr/>
          <p:nvPr/>
        </p:nvSpPr>
        <p:spPr>
          <a:xfrm>
            <a:off x="0" y="360"/>
            <a:ext cx="10071360" cy="569160"/>
          </a:xfrm>
          <a:custGeom>
            <a:avLst/>
            <a:gdLst/>
            <a:ah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126"/>
                </a:lnTo>
                <a:lnTo>
                  <a:pt x="4608004" y="350126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42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" descr=""/>
          <p:cNvPicPr/>
          <p:nvPr/>
        </p:nvPicPr>
        <p:blipFill>
          <a:blip r:embed="rId2"/>
          <a:stretch/>
        </p:blipFill>
        <p:spPr>
          <a:xfrm>
            <a:off x="9174600" y="0"/>
            <a:ext cx="868680" cy="869040"/>
          </a:xfrm>
          <a:prstGeom prst="rect">
            <a:avLst/>
          </a:prstGeom>
          <a:ln>
            <a:noFill/>
          </a:ln>
        </p:spPr>
      </p:pic>
      <p:pic>
        <p:nvPicPr>
          <p:cNvPr id="580" name="" descr=""/>
          <p:cNvPicPr/>
          <p:nvPr/>
        </p:nvPicPr>
        <p:blipFill>
          <a:blip r:embed="rId3"/>
          <a:stretch/>
        </p:blipFill>
        <p:spPr>
          <a:xfrm>
            <a:off x="8383680" y="5106960"/>
            <a:ext cx="1631160" cy="526320"/>
          </a:xfrm>
          <a:prstGeom prst="rect">
            <a:avLst/>
          </a:prstGeom>
          <a:ln>
            <a:noFill/>
          </a:ln>
        </p:spPr>
      </p:pic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" descr=""/>
          <p:cNvPicPr/>
          <p:nvPr/>
        </p:nvPicPr>
        <p:blipFill>
          <a:blip r:embed="rId2"/>
          <a:stretch/>
        </p:blipFill>
        <p:spPr>
          <a:xfrm>
            <a:off x="9174600" y="0"/>
            <a:ext cx="869760" cy="870120"/>
          </a:xfrm>
          <a:prstGeom prst="rect">
            <a:avLst/>
          </a:prstGeom>
          <a:ln>
            <a:noFill/>
          </a:ln>
        </p:spPr>
      </p:pic>
      <p:pic>
        <p:nvPicPr>
          <p:cNvPr id="658" name="" descr=""/>
          <p:cNvPicPr/>
          <p:nvPr/>
        </p:nvPicPr>
        <p:blipFill>
          <a:blip r:embed="rId3"/>
          <a:stretch/>
        </p:blipFill>
        <p:spPr>
          <a:xfrm>
            <a:off x="8383680" y="5106960"/>
            <a:ext cx="1632240" cy="527400"/>
          </a:xfrm>
          <a:prstGeom prst="rect">
            <a:avLst/>
          </a:prstGeom>
          <a:ln>
            <a:noFill/>
          </a:ln>
        </p:spPr>
      </p:pic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9174600" y="0"/>
            <a:ext cx="868680" cy="86904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8383680" y="5106960"/>
            <a:ext cx="1631160" cy="52632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3.wmf"/><Relationship Id="rId5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oleObject" Target="../embeddings/oleObject1.bin"/><Relationship Id="rId3" Type="http://schemas.openxmlformats.org/officeDocument/2006/relationships/image" Target="../media/image28.wmf"/><Relationship Id="rId4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oleObject" Target="../embeddings/oleObject1.bin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7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8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8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9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2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jpeg"/><Relationship Id="rId3" Type="http://schemas.openxmlformats.org/officeDocument/2006/relationships/slideLayout" Target="../slideLayouts/slideLayout12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jpeg"/><Relationship Id="rId3" Type="http://schemas.openxmlformats.org/officeDocument/2006/relationships/slideLayout" Target="../slideLayouts/slideLayout12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slideLayout" Target="../slideLayouts/slideLayout12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5.wmf"/><Relationship Id="rId2" Type="http://schemas.openxmlformats.org/officeDocument/2006/relationships/slideLayout" Target="../slideLayouts/slideLayout12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jpeg"/><Relationship Id="rId3" Type="http://schemas.openxmlformats.org/officeDocument/2006/relationships/image" Target="../media/image70.jpeg"/><Relationship Id="rId4" Type="http://schemas.openxmlformats.org/officeDocument/2006/relationships/image" Target="../media/image71.jpeg"/><Relationship Id="rId5" Type="http://schemas.openxmlformats.org/officeDocument/2006/relationships/image" Target="../media/image72.jpeg"/><Relationship Id="rId6" Type="http://schemas.openxmlformats.org/officeDocument/2006/relationships/image" Target="../media/image73.jpe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jpeg"/><Relationship Id="rId3" Type="http://schemas.openxmlformats.org/officeDocument/2006/relationships/image" Target="../media/image76.jpe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slideLayout" Target="../slideLayouts/slideLayout13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jpeg"/><Relationship Id="rId3" Type="http://schemas.openxmlformats.org/officeDocument/2006/relationships/slideLayout" Target="../slideLayouts/slideLayout145.xml"/><Relationship Id="rId4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jpeg"/><Relationship Id="rId3" Type="http://schemas.openxmlformats.org/officeDocument/2006/relationships/slideLayout" Target="../slideLayouts/slideLayout145.xml"/><Relationship Id="rId4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slideLayout" Target="../slideLayouts/slideLayout15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6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5" Type="http://schemas.openxmlformats.org/officeDocument/2006/relationships/image" Target="../media/image95.jpeg"/><Relationship Id="rId6" Type="http://schemas.openxmlformats.org/officeDocument/2006/relationships/slideLayout" Target="../slideLayouts/slideLayout181.xml"/><Relationship Id="rId7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jpe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181.xml"/><Relationship Id="rId5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9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20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3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3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<Relationship Id="rId2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<Relationship Id="rId2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"/>
          <p:cNvSpPr/>
          <p:nvPr/>
        </p:nvSpPr>
        <p:spPr>
          <a:xfrm>
            <a:off x="504000" y="5164200"/>
            <a:ext cx="2345400" cy="387000"/>
          </a:xfrm>
          <a:custGeom>
            <a:avLst/>
            <a:gdLst/>
            <a:ahLst/>
            <a:rect l="l" t="t" r="r" b="b"/>
            <a:pathLst>
              <a:path w="5922" h="1319">
                <a:moveTo>
                  <a:pt x="0" y="0"/>
                </a:moveTo>
                <a:lnTo>
                  <a:pt x="5922" y="0"/>
                </a:lnTo>
                <a:lnTo>
                  <a:pt x="5922" y="1319"/>
                </a:lnTo>
                <a:lnTo>
                  <a:pt x="0" y="131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2"/>
          <p:cNvSpPr/>
          <p:nvPr/>
        </p:nvSpPr>
        <p:spPr>
          <a:xfrm>
            <a:off x="-360" y="938160"/>
            <a:ext cx="10075680" cy="4834800"/>
          </a:xfrm>
          <a:custGeom>
            <a:avLst/>
            <a:gdLst/>
            <a:ahLst/>
            <a:rect l="l" t="t" r="r" b="b"/>
            <a:pathLst>
              <a:path w="25400" h="16259">
                <a:moveTo>
                  <a:pt x="0" y="0"/>
                </a:moveTo>
                <a:lnTo>
                  <a:pt x="25400" y="0"/>
                </a:lnTo>
                <a:lnTo>
                  <a:pt x="25400" y="16259"/>
                </a:lnTo>
                <a:lnTo>
                  <a:pt x="0" y="1625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93000"/>
              </a:lnSpc>
            </a:pPr>
            <a:r>
              <a:rPr b="1" lang="en-GB" sz="4000" spc="-1" strike="noStrike">
                <a:solidFill>
                  <a:srgbClr val="ffff00"/>
                </a:solidFill>
                <a:latin typeface="Verdana"/>
                <a:ea typeface="Verdana"/>
              </a:rPr>
              <a:t>Medical Image Processing Applications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by</a:t>
            </a:r>
            <a:br/>
            <a:r>
              <a:rPr b="1" lang="en-GB" sz="32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Niranjan U C </a:t>
            </a:r>
            <a:br/>
            <a:r>
              <a:rPr b="1" lang="en-GB" sz="32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Adjunct Professor, MIT, Manipal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ucniranjan@gmail.com</a:t>
            </a:r>
            <a:br/>
            <a:endParaRPr b="0" lang="en-GB" sz="32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1"/>
          <p:cNvSpPr/>
          <p:nvPr/>
        </p:nvSpPr>
        <p:spPr>
          <a:xfrm>
            <a:off x="503280" y="226440"/>
            <a:ext cx="9066600" cy="94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2"/>
          <p:cNvSpPr/>
          <p:nvPr/>
        </p:nvSpPr>
        <p:spPr>
          <a:xfrm>
            <a:off x="503280" y="1326240"/>
            <a:ext cx="9066600" cy="321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4" name="" descr=""/>
          <p:cNvPicPr/>
          <p:nvPr/>
        </p:nvPicPr>
        <p:blipFill>
          <a:blip r:embed="rId1"/>
          <a:stretch/>
        </p:blipFill>
        <p:spPr>
          <a:xfrm>
            <a:off x="1440000" y="0"/>
            <a:ext cx="7554960" cy="566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"/>
          <p:cNvSpPr/>
          <p:nvPr/>
        </p:nvSpPr>
        <p:spPr>
          <a:xfrm>
            <a:off x="504000" y="1326600"/>
            <a:ext cx="9066240" cy="32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7" name="" descr=""/>
          <p:cNvPicPr/>
          <p:nvPr/>
        </p:nvPicPr>
        <p:blipFill>
          <a:blip r:embed="rId1"/>
          <a:stretch/>
        </p:blipFill>
        <p:spPr>
          <a:xfrm>
            <a:off x="-360" y="91080"/>
            <a:ext cx="10074240" cy="547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2"/>
          <p:cNvSpPr/>
          <p:nvPr/>
        </p:nvSpPr>
        <p:spPr>
          <a:xfrm>
            <a:off x="504000" y="1326600"/>
            <a:ext cx="9066240" cy="32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0" name="" descr=""/>
          <p:cNvPicPr/>
          <p:nvPr/>
        </p:nvPicPr>
        <p:blipFill>
          <a:blip r:embed="rId1"/>
          <a:stretch/>
        </p:blipFill>
        <p:spPr>
          <a:xfrm>
            <a:off x="1229760" y="1224000"/>
            <a:ext cx="7614360" cy="4167720"/>
          </a:xfrm>
          <a:prstGeom prst="rect">
            <a:avLst/>
          </a:prstGeom>
          <a:ln>
            <a:noFill/>
          </a:ln>
        </p:spPr>
      </p:pic>
      <p:sp>
        <p:nvSpPr>
          <p:cNvPr id="771" name="CustomShape 3"/>
          <p:cNvSpPr/>
          <p:nvPr/>
        </p:nvSpPr>
        <p:spPr>
          <a:xfrm>
            <a:off x="2952360" y="144000"/>
            <a:ext cx="41709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3D Slicer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CustomShape 1"/>
          <p:cNvSpPr/>
          <p:nvPr/>
        </p:nvSpPr>
        <p:spPr>
          <a:xfrm>
            <a:off x="504000" y="5164200"/>
            <a:ext cx="2345400" cy="387000"/>
          </a:xfrm>
          <a:custGeom>
            <a:avLst/>
            <a:gdLst/>
            <a:ahLst/>
            <a:rect l="l" t="t" r="r" b="b"/>
            <a:pathLst>
              <a:path w="5922" h="1319">
                <a:moveTo>
                  <a:pt x="0" y="0"/>
                </a:moveTo>
                <a:lnTo>
                  <a:pt x="5922" y="0"/>
                </a:lnTo>
                <a:lnTo>
                  <a:pt x="5922" y="1319"/>
                </a:lnTo>
                <a:lnTo>
                  <a:pt x="0" y="131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2"/>
          <p:cNvSpPr/>
          <p:nvPr/>
        </p:nvSpPr>
        <p:spPr>
          <a:xfrm>
            <a:off x="-360" y="1728000"/>
            <a:ext cx="10075680" cy="4044960"/>
          </a:xfrm>
          <a:custGeom>
            <a:avLst/>
            <a:gdLst/>
            <a:ahLst/>
            <a:rect l="l" t="t" r="r" b="b"/>
            <a:pathLst>
              <a:path w="25400" h="16259">
                <a:moveTo>
                  <a:pt x="0" y="0"/>
                </a:moveTo>
                <a:lnTo>
                  <a:pt x="25400" y="0"/>
                </a:lnTo>
                <a:lnTo>
                  <a:pt x="25400" y="16259"/>
                </a:lnTo>
                <a:lnTo>
                  <a:pt x="0" y="1625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93000"/>
              </a:lnSpc>
            </a:pPr>
            <a:r>
              <a:rPr b="1" lang="en-GB" sz="4000" spc="-1" strike="noStrike">
                <a:solidFill>
                  <a:srgbClr val="ffff00"/>
                </a:solidFill>
                <a:latin typeface="Verdana"/>
                <a:ea typeface="Verdana"/>
              </a:rPr>
              <a:t>Image Processing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503640" y="227160"/>
            <a:ext cx="9066240" cy="93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2"/>
          <p:cNvSpPr/>
          <p:nvPr/>
        </p:nvSpPr>
        <p:spPr>
          <a:xfrm>
            <a:off x="503640" y="1322280"/>
            <a:ext cx="9066240" cy="328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6" name="" descr=""/>
          <p:cNvPicPr/>
          <p:nvPr/>
        </p:nvPicPr>
        <p:blipFill>
          <a:blip r:embed="rId1"/>
          <a:stretch/>
        </p:blipFill>
        <p:spPr>
          <a:xfrm>
            <a:off x="528480" y="309240"/>
            <a:ext cx="9036720" cy="505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CustomShape 1"/>
          <p:cNvSpPr/>
          <p:nvPr/>
        </p:nvSpPr>
        <p:spPr>
          <a:xfrm>
            <a:off x="503640" y="-360"/>
            <a:ext cx="9066240" cy="4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00"/>
                </a:solidFill>
                <a:latin typeface="Luxi Sans"/>
                <a:ea typeface="DejaVu Sans"/>
              </a:rPr>
              <a:t>Pseudo Code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78" name="CustomShape 2"/>
          <p:cNvSpPr/>
          <p:nvPr/>
        </p:nvSpPr>
        <p:spPr>
          <a:xfrm>
            <a:off x="393840" y="639000"/>
            <a:ext cx="9433440" cy="483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>
            <a:noAutofit/>
          </a:bodyPr>
          <a:p>
            <a:pPr marL="342720" indent="-320400">
              <a:lnSpc>
                <a:spcPct val="100000"/>
              </a:lnSpc>
              <a:spcAft>
                <a:spcPts val="1423"/>
              </a:spcAft>
            </a:pPr>
            <a:r>
              <a:rPr b="1" lang="en-GB" sz="2400" spc="-1" strike="noStrike">
                <a:solidFill>
                  <a:srgbClr val="ffff00"/>
                </a:solidFill>
                <a:latin typeface="Luxi Sans"/>
                <a:ea typeface="DejaVu Sans"/>
              </a:rPr>
              <a:t>face_cascade = cv2.CascadeClassifier('haarcascade_frontalface_default.xml')</a:t>
            </a:r>
            <a:endParaRPr b="0" lang="en-GB" sz="2400" spc="-1" strike="noStrike">
              <a:latin typeface="Arial"/>
            </a:endParaRPr>
          </a:p>
          <a:p>
            <a:pPr marL="342720" indent="-320400">
              <a:lnSpc>
                <a:spcPct val="100000"/>
              </a:lnSpc>
              <a:spcAft>
                <a:spcPts val="1423"/>
              </a:spcAft>
            </a:pPr>
            <a:r>
              <a:rPr b="1" lang="en-GB" sz="2400" spc="-1" strike="noStrike">
                <a:solidFill>
                  <a:srgbClr val="ffff00"/>
                </a:solidFill>
                <a:latin typeface="Luxi Sans"/>
                <a:ea typeface="DejaVu Sans"/>
              </a:rPr>
              <a:t>img = cv2.imread('sachin.jpg')</a:t>
            </a:r>
            <a:endParaRPr b="0" lang="en-GB" sz="2400" spc="-1" strike="noStrike">
              <a:latin typeface="Arial"/>
            </a:endParaRPr>
          </a:p>
          <a:p>
            <a:pPr marL="342720" indent="-320400">
              <a:lnSpc>
                <a:spcPct val="100000"/>
              </a:lnSpc>
              <a:spcAft>
                <a:spcPts val="1423"/>
              </a:spcAft>
            </a:pPr>
            <a:r>
              <a:rPr b="1" lang="en-GB" sz="2400" spc="-1" strike="noStrike">
                <a:solidFill>
                  <a:srgbClr val="ffff00"/>
                </a:solidFill>
                <a:latin typeface="Luxi Sans"/>
                <a:ea typeface="DejaVu Sans"/>
              </a:rPr>
              <a:t>gray = cv2.cvtColor(img, cv2.COLOR_BGR2GRAY)</a:t>
            </a:r>
            <a:endParaRPr b="0" lang="en-GB" sz="2400" spc="-1" strike="noStrike">
              <a:latin typeface="Arial"/>
            </a:endParaRPr>
          </a:p>
          <a:p>
            <a:pPr marL="342720" indent="-320400">
              <a:lnSpc>
                <a:spcPct val="100000"/>
              </a:lnSpc>
              <a:spcAft>
                <a:spcPts val="1423"/>
              </a:spcAft>
            </a:pPr>
            <a:endParaRPr b="0" lang="en-GB" sz="2400" spc="-1" strike="noStrike">
              <a:latin typeface="Arial"/>
            </a:endParaRPr>
          </a:p>
          <a:p>
            <a:pPr marL="342720" indent="-320400">
              <a:lnSpc>
                <a:spcPct val="100000"/>
              </a:lnSpc>
              <a:spcAft>
                <a:spcPts val="1423"/>
              </a:spcAft>
            </a:pPr>
            <a:r>
              <a:rPr b="1" lang="en-GB" sz="2400" spc="-1" strike="noStrike">
                <a:solidFill>
                  <a:srgbClr val="ffff00"/>
                </a:solidFill>
                <a:latin typeface="Luxi Sans"/>
                <a:ea typeface="DejaVu Sans"/>
              </a:rPr>
              <a:t>faces = face_cascade.detectMultiScale(gray, 1.3, 5)</a:t>
            </a:r>
            <a:endParaRPr b="0" lang="en-GB" sz="2400" spc="-1" strike="noStrike">
              <a:latin typeface="Arial"/>
            </a:endParaRPr>
          </a:p>
          <a:p>
            <a:pPr marL="342720" indent="-320400">
              <a:lnSpc>
                <a:spcPct val="100000"/>
              </a:lnSpc>
              <a:spcAft>
                <a:spcPts val="1423"/>
              </a:spcAft>
            </a:pPr>
            <a:r>
              <a:rPr b="1" lang="en-GB" sz="2400" spc="-1" strike="noStrike">
                <a:solidFill>
                  <a:srgbClr val="ffff00"/>
                </a:solidFill>
                <a:latin typeface="Luxi Sans"/>
                <a:ea typeface="DejaVu Sans"/>
              </a:rPr>
              <a:t>for (x,y,w,h) in faces:</a:t>
            </a:r>
            <a:endParaRPr b="0" lang="en-GB" sz="2400" spc="-1" strike="noStrike">
              <a:latin typeface="Arial"/>
            </a:endParaRPr>
          </a:p>
          <a:p>
            <a:pPr marL="342720" indent="-320400">
              <a:lnSpc>
                <a:spcPct val="100000"/>
              </a:lnSpc>
              <a:spcAft>
                <a:spcPts val="1423"/>
              </a:spcAft>
            </a:pPr>
            <a:r>
              <a:rPr b="1" lang="en-GB" sz="2400" spc="-1" strike="noStrike">
                <a:solidFill>
                  <a:srgbClr val="ffff00"/>
                </a:solidFill>
                <a:latin typeface="Luxi Sans"/>
                <a:ea typeface="DejaVu Sans"/>
              </a:rPr>
              <a:t>    </a:t>
            </a:r>
            <a:r>
              <a:rPr b="1" lang="en-GB" sz="2400" spc="-1" strike="noStrike">
                <a:solidFill>
                  <a:srgbClr val="ffff00"/>
                </a:solidFill>
                <a:latin typeface="Luxi Sans"/>
                <a:ea typeface="DejaVu Sans"/>
              </a:rPr>
              <a:t>cv2.rectangle(img,(x,y),(x+w,y+h),(255,0,0),2)</a:t>
            </a:r>
            <a:endParaRPr b="0" lang="en-GB" sz="2400" spc="-1" strike="noStrike">
              <a:latin typeface="Arial"/>
            </a:endParaRPr>
          </a:p>
          <a:p>
            <a:pPr marL="342720" indent="-320400">
              <a:lnSpc>
                <a:spcPct val="100000"/>
              </a:lnSpc>
              <a:spcAft>
                <a:spcPts val="1423"/>
              </a:spcAft>
            </a:pPr>
            <a:r>
              <a:rPr b="1" lang="en-GB" sz="2400" spc="-1" strike="noStrike">
                <a:solidFill>
                  <a:srgbClr val="ffff00"/>
                </a:solidFill>
                <a:latin typeface="Luxi Sans"/>
                <a:ea typeface="DejaVu Sans"/>
              </a:rPr>
              <a:t>cv2.imshow('img',img)</a:t>
            </a:r>
            <a:endParaRPr b="0" lang="en-GB" sz="2400" spc="-1" strike="noStrike">
              <a:latin typeface="Arial"/>
            </a:endParaRPr>
          </a:p>
          <a:p>
            <a:pPr marL="342720" indent="-320400">
              <a:lnSpc>
                <a:spcPct val="100000"/>
              </a:lnSpc>
              <a:spcAft>
                <a:spcPts val="1423"/>
              </a:spcAft>
            </a:pPr>
            <a:r>
              <a:rPr b="1" lang="en-GB" sz="2400" spc="-1" strike="noStrike">
                <a:solidFill>
                  <a:srgbClr val="ffff00"/>
                </a:solidFill>
                <a:latin typeface="Luxi Sans"/>
                <a:ea typeface="DejaVu Sans"/>
              </a:rPr>
              <a:t>cv2.waitKey(0)</a:t>
            </a:r>
            <a:endParaRPr b="0" lang="en-GB" sz="2400" spc="-1" strike="noStrike">
              <a:latin typeface="Arial"/>
            </a:endParaRPr>
          </a:p>
          <a:p>
            <a:pPr marL="342720" indent="-320400">
              <a:lnSpc>
                <a:spcPct val="100000"/>
              </a:lnSpc>
              <a:spcAft>
                <a:spcPts val="1423"/>
              </a:spcAft>
            </a:pPr>
            <a:r>
              <a:rPr b="1" lang="en-GB" sz="2400" spc="-1" strike="noStrike">
                <a:solidFill>
                  <a:srgbClr val="ffff00"/>
                </a:solidFill>
                <a:latin typeface="Luxi Sans"/>
                <a:ea typeface="DejaVu Sans"/>
              </a:rPr>
              <a:t>cv2.destroyAllWindows()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CustomShape 1"/>
          <p:cNvSpPr/>
          <p:nvPr/>
        </p:nvSpPr>
        <p:spPr>
          <a:xfrm>
            <a:off x="3619800" y="111600"/>
            <a:ext cx="156492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1490" spc="-1" strike="noStrike">
                <a:solidFill>
                  <a:srgbClr val="3333cc"/>
                </a:solidFill>
                <a:latin typeface="Arial"/>
                <a:ea typeface="Arial"/>
              </a:rPr>
              <a:t>Image Negative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780" name="CustomShape 2"/>
          <p:cNvSpPr/>
          <p:nvPr/>
        </p:nvSpPr>
        <p:spPr>
          <a:xfrm>
            <a:off x="258480" y="870120"/>
            <a:ext cx="63972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White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781" name="CustomShape 3"/>
          <p:cNvSpPr/>
          <p:nvPr/>
        </p:nvSpPr>
        <p:spPr>
          <a:xfrm>
            <a:off x="365760" y="3551760"/>
            <a:ext cx="61992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Black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782" name="CustomShape 4"/>
          <p:cNvSpPr/>
          <p:nvPr/>
        </p:nvSpPr>
        <p:spPr>
          <a:xfrm>
            <a:off x="2616840" y="4158000"/>
            <a:ext cx="127224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Input intensity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783" name="CustomShape 5"/>
          <p:cNvSpPr/>
          <p:nvPr/>
        </p:nvSpPr>
        <p:spPr>
          <a:xfrm rot="16200000">
            <a:off x="-363960" y="1999800"/>
            <a:ext cx="1399320" cy="32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Output intensity</a:t>
            </a:r>
            <a:endParaRPr b="0" lang="en-GB" sz="1490" spc="-1" strike="noStrike">
              <a:latin typeface="Arial"/>
            </a:endParaRPr>
          </a:p>
        </p:txBody>
      </p:sp>
      <p:pic>
        <p:nvPicPr>
          <p:cNvPr id="784" name="" descr=""/>
          <p:cNvPicPr/>
          <p:nvPr/>
        </p:nvPicPr>
        <p:blipFill>
          <a:blip r:embed="rId1"/>
          <a:srcRect l="0" t="0" r="60021" b="0"/>
          <a:stretch/>
        </p:blipFill>
        <p:spPr>
          <a:xfrm>
            <a:off x="6887880" y="503640"/>
            <a:ext cx="2778840" cy="2469960"/>
          </a:xfrm>
          <a:prstGeom prst="rect">
            <a:avLst/>
          </a:prstGeom>
          <a:ln>
            <a:noFill/>
          </a:ln>
        </p:spPr>
      </p:pic>
      <p:pic>
        <p:nvPicPr>
          <p:cNvPr id="785" name="" descr=""/>
          <p:cNvPicPr/>
          <p:nvPr/>
        </p:nvPicPr>
        <p:blipFill>
          <a:blip r:embed="rId2"/>
          <a:srcRect l="39985" t="0" r="20206" b="0"/>
          <a:stretch/>
        </p:blipFill>
        <p:spPr>
          <a:xfrm>
            <a:off x="6887880" y="3024000"/>
            <a:ext cx="2766600" cy="2469960"/>
          </a:xfrm>
          <a:prstGeom prst="rect">
            <a:avLst/>
          </a:prstGeom>
          <a:ln>
            <a:noFill/>
          </a:ln>
        </p:spPr>
      </p:pic>
      <p:sp>
        <p:nvSpPr>
          <p:cNvPr id="786" name="Line 6"/>
          <p:cNvSpPr/>
          <p:nvPr/>
        </p:nvSpPr>
        <p:spPr>
          <a:xfrm flipV="1">
            <a:off x="4703760" y="3464640"/>
            <a:ext cx="360" cy="440640"/>
          </a:xfrm>
          <a:prstGeom prst="line">
            <a:avLst/>
          </a:prstGeom>
          <a:ln w="25560">
            <a:solidFill>
              <a:srgbClr val="3333cc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Line 7"/>
          <p:cNvSpPr/>
          <p:nvPr/>
        </p:nvSpPr>
        <p:spPr>
          <a:xfrm flipH="1">
            <a:off x="1175760" y="3464640"/>
            <a:ext cx="3528000" cy="360"/>
          </a:xfrm>
          <a:prstGeom prst="line">
            <a:avLst/>
          </a:prstGeom>
          <a:ln w="25560">
            <a:solidFill>
              <a:srgbClr val="3333cc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Line 8"/>
          <p:cNvSpPr/>
          <p:nvPr/>
        </p:nvSpPr>
        <p:spPr>
          <a:xfrm flipV="1">
            <a:off x="1679760" y="1197000"/>
            <a:ext cx="360" cy="2646000"/>
          </a:xfrm>
          <a:prstGeom prst="line">
            <a:avLst/>
          </a:prstGeom>
          <a:ln w="2556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Line 9"/>
          <p:cNvSpPr/>
          <p:nvPr/>
        </p:nvSpPr>
        <p:spPr>
          <a:xfrm flipH="1">
            <a:off x="1175760" y="1196640"/>
            <a:ext cx="504000" cy="360"/>
          </a:xfrm>
          <a:prstGeom prst="line">
            <a:avLst/>
          </a:prstGeom>
          <a:ln w="2556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Line 10"/>
          <p:cNvSpPr/>
          <p:nvPr/>
        </p:nvSpPr>
        <p:spPr>
          <a:xfrm>
            <a:off x="1091880" y="756000"/>
            <a:ext cx="4199760" cy="314964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Line 11"/>
          <p:cNvSpPr/>
          <p:nvPr/>
        </p:nvSpPr>
        <p:spPr>
          <a:xfrm>
            <a:off x="1175400" y="692640"/>
            <a:ext cx="360" cy="327600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Line 12"/>
          <p:cNvSpPr/>
          <p:nvPr/>
        </p:nvSpPr>
        <p:spPr>
          <a:xfrm>
            <a:off x="1091880" y="3905640"/>
            <a:ext cx="436788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13"/>
          <p:cNvSpPr/>
          <p:nvPr/>
        </p:nvSpPr>
        <p:spPr>
          <a:xfrm>
            <a:off x="7215840" y="566640"/>
            <a:ext cx="1539000" cy="100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Original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digital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mammogram</a:t>
            </a:r>
            <a:endParaRPr b="0" lang="en-GB" sz="2000" spc="-1" strike="noStrike">
              <a:latin typeface="Arial"/>
            </a:endParaRPr>
          </a:p>
        </p:txBody>
      </p:sp>
      <p:graphicFrame>
        <p:nvGraphicFramePr>
          <p:cNvPr id="794" name="Object 14"/>
          <p:cNvGraphicFramePr/>
          <p:nvPr/>
        </p:nvGraphicFramePr>
        <p:xfrm>
          <a:off x="2939760" y="1575000"/>
          <a:ext cx="1616760" cy="28836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795" name="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2939760" y="1575000"/>
                    <a:ext cx="1616760" cy="2883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796" name="CustomShape 15"/>
          <p:cNvSpPr/>
          <p:nvPr/>
        </p:nvSpPr>
        <p:spPr>
          <a:xfrm>
            <a:off x="2254680" y="4937400"/>
            <a:ext cx="246276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 = the number of gray levels 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797" name="CustomShape 16"/>
          <p:cNvSpPr/>
          <p:nvPr/>
        </p:nvSpPr>
        <p:spPr>
          <a:xfrm>
            <a:off x="901800" y="3843000"/>
            <a:ext cx="27396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798" name="CustomShape 17"/>
          <p:cNvSpPr/>
          <p:nvPr/>
        </p:nvSpPr>
        <p:spPr>
          <a:xfrm>
            <a:off x="5096880" y="3854520"/>
            <a:ext cx="45252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L-1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799" name="CustomShape 18"/>
          <p:cNvSpPr/>
          <p:nvPr/>
        </p:nvSpPr>
        <p:spPr>
          <a:xfrm>
            <a:off x="662040" y="567000"/>
            <a:ext cx="45252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L-1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800" name="CustomShape 19"/>
          <p:cNvSpPr/>
          <p:nvPr/>
        </p:nvSpPr>
        <p:spPr>
          <a:xfrm>
            <a:off x="7215840" y="3087000"/>
            <a:ext cx="1539000" cy="100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Negative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digital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mammogram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01" name="CustomShape 20"/>
          <p:cNvSpPr/>
          <p:nvPr/>
        </p:nvSpPr>
        <p:spPr>
          <a:xfrm>
            <a:off x="7218360" y="5341680"/>
            <a:ext cx="2717280" cy="39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(Images from Rafael C. Gonzalez and Richard E.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Wood, Digital Image Processing, 2</a:t>
            </a:r>
            <a:r>
              <a:rPr b="0" lang="en-GB" sz="1000" spc="-1" strike="noStrike" baseline="30000">
                <a:solidFill>
                  <a:srgbClr val="000000"/>
                </a:solidFill>
                <a:latin typeface="Times New Roman"/>
                <a:ea typeface="DejaVu Sans"/>
              </a:rPr>
              <a:t>nd</a:t>
            </a: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Edition.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02" name="CustomShape 21"/>
          <p:cNvSpPr/>
          <p:nvPr/>
        </p:nvSpPr>
        <p:spPr>
          <a:xfrm>
            <a:off x="916920" y="4072680"/>
            <a:ext cx="61992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Black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803" name="CustomShape 22"/>
          <p:cNvSpPr/>
          <p:nvPr/>
        </p:nvSpPr>
        <p:spPr>
          <a:xfrm>
            <a:off x="4901040" y="4144680"/>
            <a:ext cx="63972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White</a:t>
            </a:r>
            <a:endParaRPr b="0" lang="en-GB" sz="14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" descr=""/>
          <p:cNvPicPr/>
          <p:nvPr/>
        </p:nvPicPr>
        <p:blipFill>
          <a:blip r:embed="rId1"/>
          <a:srcRect l="0" t="0" r="58894" b="49986"/>
          <a:stretch/>
        </p:blipFill>
        <p:spPr>
          <a:xfrm>
            <a:off x="252000" y="1443600"/>
            <a:ext cx="5454360" cy="4006800"/>
          </a:xfrm>
          <a:prstGeom prst="rect">
            <a:avLst/>
          </a:prstGeom>
          <a:ln>
            <a:noFill/>
          </a:ln>
        </p:spPr>
      </p:pic>
      <p:sp>
        <p:nvSpPr>
          <p:cNvPr id="805" name="CustomShape 1"/>
          <p:cNvSpPr/>
          <p:nvPr/>
        </p:nvSpPr>
        <p:spPr>
          <a:xfrm>
            <a:off x="239760" y="40680"/>
            <a:ext cx="302508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3333cc"/>
                </a:solidFill>
                <a:latin typeface="Arial"/>
                <a:ea typeface="Arial"/>
              </a:rPr>
              <a:t>Contrast Stretching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06" name="" descr=""/>
          <p:cNvPicPr/>
          <p:nvPr/>
        </p:nvPicPr>
        <p:blipFill>
          <a:blip r:embed="rId2"/>
          <a:srcRect l="39901" t="0" r="18993" b="49986"/>
          <a:stretch/>
        </p:blipFill>
        <p:spPr>
          <a:xfrm>
            <a:off x="6552000" y="881640"/>
            <a:ext cx="2850840" cy="2093400"/>
          </a:xfrm>
          <a:prstGeom prst="rect">
            <a:avLst/>
          </a:prstGeom>
          <a:ln>
            <a:noFill/>
          </a:ln>
        </p:spPr>
      </p:pic>
      <p:pic>
        <p:nvPicPr>
          <p:cNvPr id="807" name="" descr=""/>
          <p:cNvPicPr/>
          <p:nvPr/>
        </p:nvPicPr>
        <p:blipFill>
          <a:blip r:embed="rId3"/>
          <a:srcRect l="0" t="50021" r="60105" b="0"/>
          <a:stretch/>
        </p:blipFill>
        <p:spPr>
          <a:xfrm>
            <a:off x="6552000" y="3338640"/>
            <a:ext cx="2766600" cy="2091960"/>
          </a:xfrm>
          <a:prstGeom prst="rect">
            <a:avLst/>
          </a:prstGeom>
          <a:ln>
            <a:noFill/>
          </a:ln>
        </p:spPr>
      </p:pic>
      <p:sp>
        <p:nvSpPr>
          <p:cNvPr id="808" name="CustomShape 2"/>
          <p:cNvSpPr/>
          <p:nvPr/>
        </p:nvSpPr>
        <p:spPr>
          <a:xfrm>
            <a:off x="6977880" y="497160"/>
            <a:ext cx="2130480" cy="56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65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Before contrast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65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enhancement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09" name="CustomShape 3"/>
          <p:cNvSpPr/>
          <p:nvPr/>
        </p:nvSpPr>
        <p:spPr>
          <a:xfrm>
            <a:off x="7522560" y="3129120"/>
            <a:ext cx="900360" cy="33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65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After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10" name="CustomShape 4"/>
          <p:cNvSpPr/>
          <p:nvPr/>
        </p:nvSpPr>
        <p:spPr>
          <a:xfrm>
            <a:off x="1988640" y="453960"/>
            <a:ext cx="2750760" cy="77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3333cc"/>
                </a:solidFill>
                <a:latin typeface="Times New Roman"/>
                <a:ea typeface="DejaVu Sans"/>
              </a:rPr>
              <a:t>Contrast means the difference </a:t>
            </a:r>
            <a:endParaRPr b="0" lang="en-GB" sz="14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3333cc"/>
                </a:solidFill>
                <a:latin typeface="Times New Roman"/>
                <a:ea typeface="DejaVu Sans"/>
              </a:rPr>
              <a:t>between the brightest and darkest </a:t>
            </a:r>
            <a:endParaRPr b="0" lang="en-GB" sz="14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3333cc"/>
                </a:solidFill>
                <a:latin typeface="Times New Roman"/>
                <a:ea typeface="DejaVu Sans"/>
              </a:rPr>
              <a:t>intensities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811" name="CustomShape 5"/>
          <p:cNvSpPr/>
          <p:nvPr/>
        </p:nvSpPr>
        <p:spPr>
          <a:xfrm>
            <a:off x="7218360" y="5341680"/>
            <a:ext cx="2717280" cy="39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(Images from Rafael C. Gonzalez and Richard E.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Wood, Digital Image Processing, 2</a:t>
            </a:r>
            <a:r>
              <a:rPr b="0" lang="en-GB" sz="1000" spc="-1" strike="noStrike" baseline="30000">
                <a:solidFill>
                  <a:srgbClr val="000000"/>
                </a:solidFill>
                <a:latin typeface="Times New Roman"/>
                <a:ea typeface="DejaVu Sans"/>
              </a:rPr>
              <a:t>nd</a:t>
            </a: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Edition.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" descr=""/>
          <p:cNvPicPr/>
          <p:nvPr/>
        </p:nvPicPr>
        <p:blipFill>
          <a:blip r:embed="rId1"/>
          <a:srcRect l="0" t="0" r="0" b="50061"/>
          <a:stretch/>
        </p:blipFill>
        <p:spPr>
          <a:xfrm>
            <a:off x="167760" y="1197000"/>
            <a:ext cx="6714720" cy="4426560"/>
          </a:xfrm>
          <a:prstGeom prst="rect">
            <a:avLst/>
          </a:prstGeom>
          <a:ln>
            <a:noFill/>
          </a:ln>
        </p:spPr>
      </p:pic>
      <p:sp>
        <p:nvSpPr>
          <p:cNvPr id="813" name="CustomShape 1"/>
          <p:cNvSpPr/>
          <p:nvPr/>
        </p:nvSpPr>
        <p:spPr>
          <a:xfrm>
            <a:off x="261720" y="40680"/>
            <a:ext cx="346680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3333cc"/>
                </a:solidFill>
                <a:latin typeface="Arial"/>
                <a:ea typeface="Arial"/>
              </a:rPr>
              <a:t>Histogram of an Image</a:t>
            </a:r>
            <a:endParaRPr b="0" lang="en-GB" sz="2400" spc="-1" strike="noStrike">
              <a:latin typeface="Arial"/>
            </a:endParaRPr>
          </a:p>
        </p:txBody>
      </p:sp>
      <p:graphicFrame>
        <p:nvGraphicFramePr>
          <p:cNvPr id="814" name="Object 2"/>
          <p:cNvGraphicFramePr/>
          <p:nvPr/>
        </p:nvGraphicFramePr>
        <p:xfrm>
          <a:off x="7643880" y="1134000"/>
          <a:ext cx="1366560" cy="37260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815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7643880" y="1134000"/>
                    <a:ext cx="1366560" cy="372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816" name="CustomShape 3"/>
          <p:cNvSpPr/>
          <p:nvPr/>
        </p:nvSpPr>
        <p:spPr>
          <a:xfrm rot="16200000">
            <a:off x="1915200" y="4276080"/>
            <a:ext cx="166896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จำนวน 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pixel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17" name="CustomShape 4"/>
          <p:cNvSpPr/>
          <p:nvPr/>
        </p:nvSpPr>
        <p:spPr>
          <a:xfrm rot="16200000">
            <a:off x="1915200" y="2134440"/>
            <a:ext cx="166896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จำนวน </a:t>
            </a:r>
            <a:r>
              <a:rPr b="0" lang="en-GB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pixel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18" name="CustomShape 5"/>
          <p:cNvSpPr/>
          <p:nvPr/>
        </p:nvSpPr>
        <p:spPr>
          <a:xfrm>
            <a:off x="1768320" y="401400"/>
            <a:ext cx="297612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graph of no. of pixels vs intensities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819" name="CustomShape 6"/>
          <p:cNvSpPr/>
          <p:nvPr/>
        </p:nvSpPr>
        <p:spPr>
          <a:xfrm>
            <a:off x="7218360" y="5341680"/>
            <a:ext cx="2717280" cy="39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(Images from Rafael C. Gonzalez and Richard E.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Wood, Digital Image Processing, 2</a:t>
            </a:r>
            <a:r>
              <a:rPr b="0" lang="en-GB" sz="1000" spc="-1" strike="noStrike" baseline="30000">
                <a:solidFill>
                  <a:srgbClr val="000000"/>
                </a:solidFill>
                <a:latin typeface="Times New Roman"/>
                <a:ea typeface="DejaVu Sans"/>
              </a:rPr>
              <a:t>nd</a:t>
            </a: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Edition.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20" name="CustomShape 7"/>
          <p:cNvSpPr/>
          <p:nvPr/>
        </p:nvSpPr>
        <p:spPr>
          <a:xfrm>
            <a:off x="7032240" y="3949200"/>
            <a:ext cx="2886120" cy="82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Bright image has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histogram on the right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21" name="CustomShape 8"/>
          <p:cNvSpPr/>
          <p:nvPr/>
        </p:nvSpPr>
        <p:spPr>
          <a:xfrm>
            <a:off x="7038720" y="1823040"/>
            <a:ext cx="2717280" cy="82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Dark image has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histogram on the left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" descr=""/>
          <p:cNvPicPr/>
          <p:nvPr/>
        </p:nvPicPr>
        <p:blipFill>
          <a:blip r:embed="rId1"/>
          <a:srcRect l="0" t="74459" r="0" b="0"/>
          <a:stretch/>
        </p:blipFill>
        <p:spPr>
          <a:xfrm>
            <a:off x="167760" y="2721960"/>
            <a:ext cx="6546600" cy="2118240"/>
          </a:xfrm>
          <a:prstGeom prst="rect">
            <a:avLst/>
          </a:prstGeom>
          <a:ln>
            <a:noFill/>
          </a:ln>
        </p:spPr>
      </p:pic>
      <p:pic>
        <p:nvPicPr>
          <p:cNvPr id="823" name="" descr=""/>
          <p:cNvPicPr/>
          <p:nvPr/>
        </p:nvPicPr>
        <p:blipFill>
          <a:blip r:embed="rId2"/>
          <a:srcRect l="0" t="49947" r="0" b="25579"/>
          <a:stretch/>
        </p:blipFill>
        <p:spPr>
          <a:xfrm>
            <a:off x="167760" y="441000"/>
            <a:ext cx="6546600" cy="2112840"/>
          </a:xfrm>
          <a:prstGeom prst="rect">
            <a:avLst/>
          </a:prstGeom>
          <a:ln>
            <a:noFill/>
          </a:ln>
        </p:spPr>
      </p:pic>
      <p:sp>
        <p:nvSpPr>
          <p:cNvPr id="824" name="CustomShape 1"/>
          <p:cNvSpPr/>
          <p:nvPr/>
        </p:nvSpPr>
        <p:spPr>
          <a:xfrm>
            <a:off x="312120" y="40680"/>
            <a:ext cx="448488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3333cc"/>
                </a:solidFill>
                <a:latin typeface="Arial"/>
                <a:ea typeface="Arial"/>
              </a:rPr>
              <a:t>Histogram of an Image (cont.)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25" name="CustomShape 2"/>
          <p:cNvSpPr/>
          <p:nvPr/>
        </p:nvSpPr>
        <p:spPr>
          <a:xfrm>
            <a:off x="6780600" y="1211400"/>
            <a:ext cx="3326400" cy="82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0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low contrast image </a:t>
            </a:r>
            <a:endParaRPr b="0" lang="en-GB" sz="24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has narrow histogram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26" name="CustomShape 3"/>
          <p:cNvSpPr/>
          <p:nvPr/>
        </p:nvSpPr>
        <p:spPr>
          <a:xfrm>
            <a:off x="6988680" y="5341680"/>
            <a:ext cx="3177000" cy="39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0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DejaVu Sans"/>
              </a:rPr>
              <a:t>(Images from Rafael C. Gonzalez and Richard E. </a:t>
            </a:r>
            <a:endParaRPr b="0" lang="en-GB" sz="10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DejaVu Sans"/>
              </a:rPr>
              <a:t>Wood, Digital Image Processing, 2</a:t>
            </a:r>
            <a:r>
              <a:rPr b="0" lang="en-GB" sz="10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nd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DejaVu Sans"/>
              </a:rPr>
              <a:t> Edition.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27" name="CustomShape 4"/>
          <p:cNvSpPr/>
          <p:nvPr/>
        </p:nvSpPr>
        <p:spPr>
          <a:xfrm>
            <a:off x="6862320" y="3311280"/>
            <a:ext cx="3140280" cy="82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0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high contrast image </a:t>
            </a:r>
            <a:endParaRPr b="0" lang="en-GB" sz="24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has wide histogram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" descr=""/>
          <p:cNvPicPr/>
          <p:nvPr/>
        </p:nvPicPr>
        <p:blipFill>
          <a:blip r:embed="rId1"/>
          <a:stretch/>
        </p:blipFill>
        <p:spPr>
          <a:xfrm>
            <a:off x="1290960" y="-720"/>
            <a:ext cx="7510680" cy="566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309600" y="40680"/>
            <a:ext cx="441936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3333cc"/>
                </a:solidFill>
                <a:latin typeface="Arial"/>
                <a:ea typeface="Arial"/>
              </a:rPr>
              <a:t>First Order Partial Derivative: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29" name="CustomShape 2"/>
          <p:cNvSpPr/>
          <p:nvPr/>
        </p:nvSpPr>
        <p:spPr>
          <a:xfrm>
            <a:off x="526320" y="441000"/>
            <a:ext cx="208764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Sobel operators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830" name="Group 3"/>
          <p:cNvGrpSpPr/>
          <p:nvPr/>
        </p:nvGrpSpPr>
        <p:grpSpPr>
          <a:xfrm>
            <a:off x="504000" y="819000"/>
            <a:ext cx="1806840" cy="1353600"/>
            <a:chOff x="504000" y="819000"/>
            <a:chExt cx="1806840" cy="1353600"/>
          </a:xfrm>
        </p:grpSpPr>
        <p:sp>
          <p:nvSpPr>
            <p:cNvPr id="831" name="CustomShape 4"/>
            <p:cNvSpPr/>
            <p:nvPr/>
          </p:nvSpPr>
          <p:spPr>
            <a:xfrm>
              <a:off x="1108080" y="819000"/>
              <a:ext cx="598320" cy="4474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0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32" name="CustomShape 5"/>
            <p:cNvSpPr/>
            <p:nvPr/>
          </p:nvSpPr>
          <p:spPr>
            <a:xfrm>
              <a:off x="1712160" y="819000"/>
              <a:ext cx="598680" cy="4474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1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33" name="CustomShape 6"/>
            <p:cNvSpPr/>
            <p:nvPr/>
          </p:nvSpPr>
          <p:spPr>
            <a:xfrm>
              <a:off x="1712160" y="1725120"/>
              <a:ext cx="598680" cy="4474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1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34" name="CustomShape 7"/>
            <p:cNvSpPr/>
            <p:nvPr/>
          </p:nvSpPr>
          <p:spPr>
            <a:xfrm>
              <a:off x="1108080" y="1271880"/>
              <a:ext cx="598320" cy="4474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0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35" name="CustomShape 8"/>
            <p:cNvSpPr/>
            <p:nvPr/>
          </p:nvSpPr>
          <p:spPr>
            <a:xfrm>
              <a:off x="1108080" y="1725120"/>
              <a:ext cx="598320" cy="4474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0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36" name="CustomShape 9"/>
            <p:cNvSpPr/>
            <p:nvPr/>
          </p:nvSpPr>
          <p:spPr>
            <a:xfrm>
              <a:off x="1712160" y="1271880"/>
              <a:ext cx="598680" cy="4474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2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37" name="CustomShape 10"/>
            <p:cNvSpPr/>
            <p:nvPr/>
          </p:nvSpPr>
          <p:spPr>
            <a:xfrm>
              <a:off x="504000" y="819000"/>
              <a:ext cx="598680" cy="4474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-1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38" name="CustomShape 11"/>
            <p:cNvSpPr/>
            <p:nvPr/>
          </p:nvSpPr>
          <p:spPr>
            <a:xfrm>
              <a:off x="504000" y="1271880"/>
              <a:ext cx="598680" cy="4474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-2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39" name="CustomShape 12"/>
            <p:cNvSpPr/>
            <p:nvPr/>
          </p:nvSpPr>
          <p:spPr>
            <a:xfrm>
              <a:off x="504000" y="1725120"/>
              <a:ext cx="598680" cy="4474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-1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40" name="CustomShape 13"/>
            <p:cNvSpPr/>
            <p:nvPr/>
          </p:nvSpPr>
          <p:spPr>
            <a:xfrm>
              <a:off x="504000" y="819000"/>
              <a:ext cx="1806840" cy="1353600"/>
            </a:xfrm>
            <a:prstGeom prst="rect">
              <a:avLst/>
            </a:prstGeom>
            <a:noFill/>
            <a:ln w="25560">
              <a:solidFill>
                <a:srgbClr val="3333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41" name="Group 14"/>
          <p:cNvGrpSpPr/>
          <p:nvPr/>
        </p:nvGrpSpPr>
        <p:grpSpPr>
          <a:xfrm>
            <a:off x="5459760" y="888480"/>
            <a:ext cx="1749240" cy="1310760"/>
            <a:chOff x="5459760" y="888480"/>
            <a:chExt cx="1749240" cy="1310760"/>
          </a:xfrm>
        </p:grpSpPr>
        <p:sp>
          <p:nvSpPr>
            <p:cNvPr id="842" name="CustomShape 15"/>
            <p:cNvSpPr/>
            <p:nvPr/>
          </p:nvSpPr>
          <p:spPr>
            <a:xfrm>
              <a:off x="6044760" y="888480"/>
              <a:ext cx="579240" cy="4330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-2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43" name="CustomShape 16"/>
            <p:cNvSpPr/>
            <p:nvPr/>
          </p:nvSpPr>
          <p:spPr>
            <a:xfrm>
              <a:off x="6629400" y="888480"/>
              <a:ext cx="579600" cy="4330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-1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44" name="CustomShape 17"/>
            <p:cNvSpPr/>
            <p:nvPr/>
          </p:nvSpPr>
          <p:spPr>
            <a:xfrm>
              <a:off x="6629400" y="1765800"/>
              <a:ext cx="579600" cy="43344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1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45" name="CustomShape 18"/>
            <p:cNvSpPr/>
            <p:nvPr/>
          </p:nvSpPr>
          <p:spPr>
            <a:xfrm>
              <a:off x="6044760" y="1326960"/>
              <a:ext cx="579240" cy="43344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0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46" name="CustomShape 19"/>
            <p:cNvSpPr/>
            <p:nvPr/>
          </p:nvSpPr>
          <p:spPr>
            <a:xfrm>
              <a:off x="6044760" y="1765800"/>
              <a:ext cx="579240" cy="43344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2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47" name="CustomShape 20"/>
            <p:cNvSpPr/>
            <p:nvPr/>
          </p:nvSpPr>
          <p:spPr>
            <a:xfrm>
              <a:off x="6629400" y="1326960"/>
              <a:ext cx="579600" cy="43344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0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48" name="CustomShape 21"/>
            <p:cNvSpPr/>
            <p:nvPr/>
          </p:nvSpPr>
          <p:spPr>
            <a:xfrm>
              <a:off x="5459760" y="888480"/>
              <a:ext cx="579600" cy="43308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-1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49" name="CustomShape 22"/>
            <p:cNvSpPr/>
            <p:nvPr/>
          </p:nvSpPr>
          <p:spPr>
            <a:xfrm>
              <a:off x="5459760" y="1326960"/>
              <a:ext cx="579600" cy="43344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0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50" name="CustomShape 23"/>
            <p:cNvSpPr/>
            <p:nvPr/>
          </p:nvSpPr>
          <p:spPr>
            <a:xfrm>
              <a:off x="5459760" y="1765800"/>
              <a:ext cx="579600" cy="433440"/>
            </a:xfrm>
            <a:prstGeom prst="rect">
              <a:avLst/>
            </a:prstGeom>
            <a:solidFill>
              <a:srgbClr val="ffff99"/>
            </a:solidFill>
            <a:ln w="255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1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851" name="CustomShape 24"/>
            <p:cNvSpPr/>
            <p:nvPr/>
          </p:nvSpPr>
          <p:spPr>
            <a:xfrm>
              <a:off x="5459760" y="888480"/>
              <a:ext cx="1749240" cy="1310760"/>
            </a:xfrm>
            <a:prstGeom prst="rect">
              <a:avLst/>
            </a:prstGeom>
            <a:noFill/>
            <a:ln w="25560">
              <a:solidFill>
                <a:srgbClr val="3333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mc:AlternateContent>
        <mc:Choice xmlns:a14="http://schemas.microsoft.com/office/drawing/2010/main" Requires="a14">
          <p:sp>
            <p:nvSpPr>
              <p:cNvPr id="852" name="Formula 25"/>
              <p:cNvSpPr txBox="1"/>
              <p:nvPr/>
            </p:nvSpPr>
            <p:spPr>
              <a:xfrm>
                <a:off x="2520000" y="1197000"/>
                <a:ext cx="2094840" cy="650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m:t xml:space="preserve">to compute </m:t>
                    </m:r>
                    <m:f>
                      <m:num>
                        <m:r>
                          <m:t xml:space="preserve">∂</m:t>
                        </m:r>
                        <m:r>
                          <m:t xml:space="preserve">P</m:t>
                        </m:r>
                      </m:num>
                      <m:den>
                        <m:r>
                          <m:t xml:space="preserve">∂</m:t>
                        </m:r>
                        <m:r>
                          <m:t xml:space="preserve">x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853" name="" descr=""/>
          <p:cNvPicPr/>
          <p:nvPr/>
        </p:nvPicPr>
        <p:blipFill>
          <a:blip r:embed="rId1"/>
          <a:stretch/>
        </p:blipFill>
        <p:spPr>
          <a:xfrm>
            <a:off x="83880" y="2393640"/>
            <a:ext cx="3270600" cy="2442240"/>
          </a:xfrm>
          <a:prstGeom prst="rect">
            <a:avLst/>
          </a:prstGeom>
          <a:ln>
            <a:noFill/>
          </a:ln>
        </p:spPr>
      </p:pic>
      <p:pic>
        <p:nvPicPr>
          <p:cNvPr id="854" name="" descr=""/>
          <p:cNvPicPr/>
          <p:nvPr/>
        </p:nvPicPr>
        <p:blipFill>
          <a:blip r:embed="rId2"/>
          <a:stretch/>
        </p:blipFill>
        <p:spPr>
          <a:xfrm>
            <a:off x="3402000" y="2393640"/>
            <a:ext cx="3270600" cy="2442240"/>
          </a:xfrm>
          <a:prstGeom prst="rect">
            <a:avLst/>
          </a:prstGeom>
          <a:ln>
            <a:noFill/>
          </a:ln>
        </p:spPr>
      </p:pic>
      <p:pic>
        <p:nvPicPr>
          <p:cNvPr id="855" name="" descr=""/>
          <p:cNvPicPr/>
          <p:nvPr/>
        </p:nvPicPr>
        <p:blipFill>
          <a:blip r:embed="rId3"/>
          <a:stretch/>
        </p:blipFill>
        <p:spPr>
          <a:xfrm>
            <a:off x="6719760" y="2393640"/>
            <a:ext cx="3270600" cy="244224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856" name="Formula 26"/>
              <p:cNvSpPr txBox="1"/>
              <p:nvPr/>
            </p:nvSpPr>
            <p:spPr>
              <a:xfrm>
                <a:off x="7391880" y="1149480"/>
                <a:ext cx="2094480" cy="693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m:t xml:space="preserve">to compute </m:t>
                    </m:r>
                    <m:f>
                      <m:num>
                        <m:r>
                          <m:t xml:space="preserve">∂</m:t>
                        </m:r>
                        <m:r>
                          <m:t xml:space="preserve">P</m:t>
                        </m:r>
                      </m:num>
                      <m:den>
                        <m:r>
                          <m:t xml:space="preserve">∂</m:t>
                        </m:r>
                        <m:r>
                          <m:t xml:space="preserve">y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857" name="CustomShape 27"/>
          <p:cNvSpPr/>
          <p:nvPr/>
        </p:nvSpPr>
        <p:spPr>
          <a:xfrm>
            <a:off x="1460520" y="4913640"/>
            <a:ext cx="36540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endParaRPr b="0" lang="en-GB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58" name="Formula 28"/>
              <p:cNvSpPr txBox="1"/>
              <p:nvPr/>
            </p:nvSpPr>
            <p:spPr>
              <a:xfrm>
                <a:off x="4770360" y="4914000"/>
                <a:ext cx="533520" cy="650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r>
                          <m:t xml:space="preserve">P</m:t>
                        </m:r>
                      </m:num>
                      <m:den>
                        <m:r>
                          <m:t xml:space="preserve">∂</m:t>
                        </m:r>
                        <m:r>
                          <m:t xml:space="preserve">x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859" name="Formula 29"/>
              <p:cNvSpPr txBox="1"/>
              <p:nvPr/>
            </p:nvSpPr>
            <p:spPr>
              <a:xfrm>
                <a:off x="8399880" y="4914000"/>
                <a:ext cx="533520" cy="693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r>
                          <m:t xml:space="preserve">P</m:t>
                        </m:r>
                      </m:num>
                      <m:den>
                        <m:r>
                          <m:t xml:space="preserve">∂</m:t>
                        </m:r>
                        <m:r>
                          <m:t xml:space="preserve">y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5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CustomShape 1"/>
          <p:cNvSpPr/>
          <p:nvPr/>
        </p:nvSpPr>
        <p:spPr>
          <a:xfrm>
            <a:off x="3715920" y="615600"/>
            <a:ext cx="255060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r="2700000" dist="16800">
              <a:srgbClr val="b2b2b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algn="ctr">
              <a:lnSpc>
                <a:spcPct val="100000"/>
              </a:lnSpc>
            </a:pPr>
            <a:r>
              <a:rPr b="0" lang="en-GB" sz="1490" spc="-1" strike="noStrike">
                <a:solidFill>
                  <a:srgbClr val="ff0000"/>
                </a:solidFill>
                <a:latin typeface="Verdana"/>
                <a:ea typeface="新細明體"/>
              </a:rPr>
              <a:t>Basics of Spatial Filtering</a:t>
            </a:r>
            <a:endParaRPr b="0" lang="en-GB" sz="1490" spc="-1" strike="noStrike">
              <a:latin typeface="Arial"/>
            </a:endParaRPr>
          </a:p>
        </p:txBody>
      </p:sp>
      <p:pic>
        <p:nvPicPr>
          <p:cNvPr id="861" name="" descr=""/>
          <p:cNvPicPr/>
          <p:nvPr/>
        </p:nvPicPr>
        <p:blipFill>
          <a:blip r:embed="rId1"/>
          <a:stretch/>
        </p:blipFill>
        <p:spPr>
          <a:xfrm>
            <a:off x="606960" y="1335960"/>
            <a:ext cx="5468760" cy="4050360"/>
          </a:xfrm>
          <a:prstGeom prst="rect">
            <a:avLst/>
          </a:prstGeom>
          <a:ln>
            <a:noFill/>
          </a:ln>
        </p:spPr>
      </p:pic>
      <p:graphicFrame>
        <p:nvGraphicFramePr>
          <p:cNvPr id="862" name="Object 2"/>
          <p:cNvGraphicFramePr/>
          <p:nvPr/>
        </p:nvGraphicFramePr>
        <p:xfrm>
          <a:off x="5272920" y="3584880"/>
          <a:ext cx="4427280" cy="186192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863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5272920" y="3584880"/>
                    <a:ext cx="4427280" cy="18619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CustomShape 1"/>
          <p:cNvSpPr/>
          <p:nvPr/>
        </p:nvSpPr>
        <p:spPr>
          <a:xfrm>
            <a:off x="3741480" y="702000"/>
            <a:ext cx="253980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r="2700000" dist="16800">
              <a:srgbClr val="b2b2b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algn="ctr">
              <a:lnSpc>
                <a:spcPct val="100000"/>
              </a:lnSpc>
            </a:pPr>
            <a:r>
              <a:rPr b="0" lang="en-GB" sz="1490" spc="-1" strike="noStrike">
                <a:solidFill>
                  <a:srgbClr val="ff0000"/>
                </a:solidFill>
                <a:latin typeface="Verdana"/>
                <a:ea typeface="新細明體"/>
              </a:rPr>
              <a:t>Smoothing Spatial Filters</a:t>
            </a:r>
            <a:endParaRPr b="0" lang="en-GB" sz="1490" spc="-1" strike="noStrike">
              <a:latin typeface="Arial"/>
            </a:endParaRPr>
          </a:p>
        </p:txBody>
      </p:sp>
      <p:sp>
        <p:nvSpPr>
          <p:cNvPr id="865" name="CustomShape 2"/>
          <p:cNvSpPr/>
          <p:nvPr/>
        </p:nvSpPr>
        <p:spPr>
          <a:xfrm>
            <a:off x="504000" y="1323000"/>
            <a:ext cx="9012240" cy="374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rmAutofit/>
          </a:bodyPr>
          <a:p>
            <a:pPr marL="432000" indent="-32328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The general implementation for filtering an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M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X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N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 image with a weighted averaging filter of size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m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x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n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 is given by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</a:pPr>
            <a:endParaRPr b="0" lang="en-GB" sz="2400" spc="-1" strike="noStrike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598"/>
              </a:spcBef>
            </a:pPr>
            <a:endParaRPr b="0" lang="en-GB" sz="2400" spc="-1" strike="noStrike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598"/>
              </a:spcBef>
            </a:pPr>
            <a:endParaRPr b="0" lang="en-GB" sz="2400" spc="-1" strike="noStrike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598"/>
              </a:spcBef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    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where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a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=(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m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-1)/2 and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b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=(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n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新細明體"/>
              </a:rPr>
              <a:t>-1)/2</a:t>
            </a:r>
            <a:endParaRPr b="0" lang="en-GB" sz="2400" spc="-1" strike="noStrike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598"/>
              </a:spcBef>
            </a:pPr>
            <a:endParaRPr b="0" lang="en-GB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66" name="Formula 3"/>
              <p:cNvSpPr txBox="1"/>
              <p:nvPr/>
            </p:nvSpPr>
            <p:spPr>
              <a:xfrm>
                <a:off x="1405080" y="2059560"/>
                <a:ext cx="5589360" cy="1563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g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,</m:t>
                        </m:r>
                        <m:r>
                          <m:t xml:space="preserve">y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s</m:t>
                            </m:r>
                            <m:r>
                              <m:t xml:space="preserve">=</m:t>
                            </m:r>
                            <m:r>
                              <m:t xml:space="preserve">−</m:t>
                            </m:r>
                            <m:r>
                              <m:t xml:space="preserve">a</m:t>
                            </m:r>
                          </m:sub>
                          <m:sup>
                            <m:r>
                              <m:t xml:space="preserve">a</m:t>
                            </m:r>
                          </m:sup>
                          <m:e>
                            <m:nary>
                              <m:naryPr>
                                <m:chr m:val="∑"/>
                              </m:naryPr>
                              <m:sub>
                                <m:r>
                                  <m:t xml:space="preserve">t</m:t>
                                </m:r>
                                <m:r>
                                  <m:t xml:space="preserve">=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b</m:t>
                                </m:r>
                              </m:sub>
                              <m:sup>
                                <m:r>
                                  <m:t xml:space="preserve">b</m:t>
                                </m:r>
                              </m:sup>
                              <m:e>
                                <m:r>
                                  <m:t xml:space="preserve">w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s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t</m:t>
                                    </m:r>
                                  </m:e>
                                </m:d>
                                <m:r>
                                  <m:t xml:space="preserve">f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x</m:t>
                                    </m:r>
                                    <m:r>
                                      <m:t xml:space="preserve">+</m:t>
                                    </m:r>
                                    <m:r>
                                      <m:t xml:space="preserve">s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y</m:t>
                                    </m:r>
                                    <m:r>
                                      <m:t xml:space="preserve">+</m:t>
                                    </m:r>
                                    <m:r>
                                      <m:t xml:space="preserve">t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s</m:t>
                            </m:r>
                            <m:r>
                              <m:t xml:space="preserve">=</m:t>
                            </m:r>
                            <m:r>
                              <m:t xml:space="preserve">−</m:t>
                            </m:r>
                            <m:r>
                              <m:t xml:space="preserve">a</m:t>
                            </m:r>
                          </m:sub>
                          <m:sup>
                            <m:r>
                              <m:t xml:space="preserve">a</m:t>
                            </m:r>
                          </m:sup>
                          <m:e>
                            <m:nary>
                              <m:naryPr>
                                <m:chr m:val="∑"/>
                              </m:naryPr>
                              <m:sub>
                                <m:r>
                                  <m:t xml:space="preserve">t</m:t>
                                </m:r>
                                <m:r>
                                  <m:t xml:space="preserve">=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b</m:t>
                                </m:r>
                              </m:sub>
                              <m:sup>
                                <m:r>
                                  <m:t xml:space="preserve">b</m:t>
                                </m:r>
                              </m:sup>
                              <m:e>
                                <m:r>
                                  <m:t xml:space="preserve">w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r>
                                      <m:t xml:space="preserve">s</m:t>
                                    </m:r>
                                    <m:r>
                                      <m:t xml:space="preserve">,</m:t>
                                    </m:r>
                                    <m:r>
                                      <m:t xml:space="preserve">t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" descr=""/>
          <p:cNvPicPr/>
          <p:nvPr/>
        </p:nvPicPr>
        <p:blipFill>
          <a:blip r:embed="rId1"/>
          <a:stretch/>
        </p:blipFill>
        <p:spPr>
          <a:xfrm>
            <a:off x="2016000" y="629640"/>
            <a:ext cx="2906280" cy="21711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868" name="" descr=""/>
          <p:cNvPicPr/>
          <p:nvPr/>
        </p:nvPicPr>
        <p:blipFill>
          <a:blip r:embed="rId2"/>
          <a:stretch/>
        </p:blipFill>
        <p:spPr>
          <a:xfrm>
            <a:off x="5154120" y="614160"/>
            <a:ext cx="2906280" cy="21711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869" name="" descr=""/>
          <p:cNvPicPr/>
          <p:nvPr/>
        </p:nvPicPr>
        <p:blipFill>
          <a:blip r:embed="rId3"/>
          <a:stretch/>
        </p:blipFill>
        <p:spPr>
          <a:xfrm>
            <a:off x="2016000" y="2898000"/>
            <a:ext cx="2906280" cy="21711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870" name="" descr=""/>
          <p:cNvPicPr/>
          <p:nvPr/>
        </p:nvPicPr>
        <p:blipFill>
          <a:blip r:embed="rId4"/>
          <a:stretch/>
        </p:blipFill>
        <p:spPr>
          <a:xfrm>
            <a:off x="5124600" y="2898000"/>
            <a:ext cx="2906280" cy="21711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871" name="CustomShape 1"/>
          <p:cNvSpPr/>
          <p:nvPr/>
        </p:nvSpPr>
        <p:spPr>
          <a:xfrm>
            <a:off x="425880" y="40680"/>
            <a:ext cx="672516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3333cc"/>
                </a:solidFill>
                <a:latin typeface="Arial"/>
                <a:ea typeface="Arial"/>
              </a:rPr>
              <a:t>First Order Partial Derivative: Image Gradient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72" name="CustomShape 2"/>
          <p:cNvSpPr/>
          <p:nvPr/>
        </p:nvSpPr>
        <p:spPr>
          <a:xfrm>
            <a:off x="1532160" y="1512000"/>
            <a:ext cx="36540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endParaRPr b="0" lang="en-GB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73" name="Formula 3"/>
              <p:cNvSpPr txBox="1"/>
              <p:nvPr/>
            </p:nvSpPr>
            <p:spPr>
              <a:xfrm>
                <a:off x="1427760" y="3654360"/>
                <a:ext cx="535320" cy="652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r>
                          <m:t xml:space="preserve">P</m:t>
                        </m:r>
                      </m:num>
                      <m:den>
                        <m:r>
                          <m:t xml:space="preserve">∂</m:t>
                        </m:r>
                        <m:r>
                          <m:t xml:space="preserve">x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874" name="Formula 4"/>
              <p:cNvSpPr txBox="1"/>
              <p:nvPr/>
            </p:nvSpPr>
            <p:spPr>
              <a:xfrm>
                <a:off x="8148600" y="1317600"/>
                <a:ext cx="534960" cy="694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r>
                          <m:t xml:space="preserve">P</m:t>
                        </m:r>
                      </m:num>
                      <m:den>
                        <m:r>
                          <m:t xml:space="preserve">∂</m:t>
                        </m:r>
                        <m:r>
                          <m:t xml:space="preserve">y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875" name="Formula 5"/>
              <p:cNvSpPr txBox="1"/>
              <p:nvPr/>
            </p:nvSpPr>
            <p:spPr>
              <a:xfrm>
                <a:off x="8232120" y="3717360"/>
                <a:ext cx="645480" cy="418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</m:dPr>
                      <m:e>
                        <m:r>
                          <m:t xml:space="preserve">∇</m:t>
                        </m:r>
                        <m:r>
                          <m:t xml:space="preserve">P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" descr=""/>
          <p:cNvPicPr/>
          <p:nvPr/>
        </p:nvPicPr>
        <p:blipFill>
          <a:blip r:embed="rId1"/>
          <a:stretch/>
        </p:blipFill>
        <p:spPr>
          <a:xfrm>
            <a:off x="4756680" y="0"/>
            <a:ext cx="4026600" cy="5670000"/>
          </a:xfrm>
          <a:prstGeom prst="rect">
            <a:avLst/>
          </a:prstGeom>
          <a:ln>
            <a:noFill/>
          </a:ln>
        </p:spPr>
      </p:pic>
      <p:pic>
        <p:nvPicPr>
          <p:cNvPr id="877" name="" descr=""/>
          <p:cNvPicPr/>
          <p:nvPr/>
        </p:nvPicPr>
        <p:blipFill>
          <a:blip r:embed="rId2"/>
          <a:stretch/>
        </p:blipFill>
        <p:spPr>
          <a:xfrm>
            <a:off x="729000" y="18720"/>
            <a:ext cx="4026960" cy="565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2"/>
          <p:cNvSpPr/>
          <p:nvPr/>
        </p:nvSpPr>
        <p:spPr>
          <a:xfrm>
            <a:off x="504000" y="1326600"/>
            <a:ext cx="9066240" cy="32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0" name="" descr=""/>
          <p:cNvPicPr/>
          <p:nvPr/>
        </p:nvPicPr>
        <p:blipFill>
          <a:blip r:embed="rId1"/>
          <a:stretch/>
        </p:blipFill>
        <p:spPr>
          <a:xfrm>
            <a:off x="4320" y="864000"/>
            <a:ext cx="4166640" cy="4386960"/>
          </a:xfrm>
          <a:prstGeom prst="rect">
            <a:avLst/>
          </a:prstGeom>
          <a:ln>
            <a:noFill/>
          </a:ln>
        </p:spPr>
      </p:pic>
      <p:pic>
        <p:nvPicPr>
          <p:cNvPr id="881" name="" descr=""/>
          <p:cNvPicPr/>
          <p:nvPr/>
        </p:nvPicPr>
        <p:blipFill>
          <a:blip r:embed="rId2"/>
          <a:stretch/>
        </p:blipFill>
        <p:spPr>
          <a:xfrm>
            <a:off x="4529160" y="936000"/>
            <a:ext cx="5539680" cy="4314960"/>
          </a:xfrm>
          <a:prstGeom prst="rect">
            <a:avLst/>
          </a:prstGeom>
          <a:ln>
            <a:noFill/>
          </a:ln>
        </p:spPr>
      </p:pic>
      <p:sp>
        <p:nvSpPr>
          <p:cNvPr id="882" name="CustomShape 3"/>
          <p:cNvSpPr/>
          <p:nvPr/>
        </p:nvSpPr>
        <p:spPr>
          <a:xfrm>
            <a:off x="3528000" y="76320"/>
            <a:ext cx="30909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DCT, JPEG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" descr=""/>
          <p:cNvPicPr/>
          <p:nvPr/>
        </p:nvPicPr>
        <p:blipFill>
          <a:blip r:embed="rId1"/>
          <a:stretch/>
        </p:blipFill>
        <p:spPr>
          <a:xfrm>
            <a:off x="228600" y="1295280"/>
            <a:ext cx="8681400" cy="3509280"/>
          </a:xfrm>
          <a:prstGeom prst="rect">
            <a:avLst/>
          </a:prstGeom>
          <a:ln>
            <a:noFill/>
          </a:ln>
        </p:spPr>
      </p:pic>
      <p:sp>
        <p:nvSpPr>
          <p:cNvPr id="884" name="CustomShape 1"/>
          <p:cNvSpPr/>
          <p:nvPr/>
        </p:nvSpPr>
        <p:spPr>
          <a:xfrm>
            <a:off x="73080" y="49320"/>
            <a:ext cx="611244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3333cc"/>
                </a:solidFill>
                <a:latin typeface="Arial"/>
                <a:ea typeface="Arial"/>
              </a:rPr>
              <a:t>Arithmetic Operation: Subtraction (cont.)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85" name="CustomShape 2"/>
          <p:cNvSpPr/>
          <p:nvPr/>
        </p:nvSpPr>
        <p:spPr>
          <a:xfrm>
            <a:off x="878040" y="609480"/>
            <a:ext cx="738504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Application: Mask mode radiography in </a:t>
            </a:r>
            <a:r>
              <a:rPr b="0" lang="en-GB" sz="2400" spc="-1" strike="noStrike">
                <a:solidFill>
                  <a:srgbClr val="3333cc"/>
                </a:solidFill>
                <a:latin typeface="Times New Roman"/>
                <a:ea typeface="DejaVu Sans"/>
              </a:rPr>
              <a:t>angiography work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86" name="CustomShape 3"/>
          <p:cNvSpPr/>
          <p:nvPr/>
        </p:nvSpPr>
        <p:spPr>
          <a:xfrm>
            <a:off x="6422040" y="6461280"/>
            <a:ext cx="2717280" cy="39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(Images from Rafael C. Gonzalez and Richard E.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Wood, Digital Image Processing, 2</a:t>
            </a:r>
            <a:r>
              <a:rPr b="0" lang="en-GB" sz="1000" spc="-1" strike="noStrike" baseline="30000">
                <a:solidFill>
                  <a:srgbClr val="000000"/>
                </a:solidFill>
                <a:latin typeface="Times New Roman"/>
                <a:ea typeface="DejaVu Sans"/>
              </a:rPr>
              <a:t>nd</a:t>
            </a:r>
            <a:r>
              <a:rPr b="0" lang="en-GB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Edition.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2"/>
          <p:cNvSpPr/>
          <p:nvPr/>
        </p:nvSpPr>
        <p:spPr>
          <a:xfrm>
            <a:off x="504000" y="1326600"/>
            <a:ext cx="9066240" cy="32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9" name="" descr=""/>
          <p:cNvPicPr/>
          <p:nvPr/>
        </p:nvPicPr>
        <p:blipFill>
          <a:blip r:embed="rId1"/>
          <a:stretch/>
        </p:blipFill>
        <p:spPr>
          <a:xfrm>
            <a:off x="2160000" y="1008000"/>
            <a:ext cx="6270840" cy="4488120"/>
          </a:xfrm>
          <a:prstGeom prst="rect">
            <a:avLst/>
          </a:prstGeom>
          <a:ln>
            <a:noFill/>
          </a:ln>
        </p:spPr>
      </p:pic>
      <p:sp>
        <p:nvSpPr>
          <p:cNvPr id="890" name="CustomShape 3"/>
          <p:cNvSpPr/>
          <p:nvPr/>
        </p:nvSpPr>
        <p:spPr>
          <a:xfrm>
            <a:off x="3301560" y="99720"/>
            <a:ext cx="43974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Pseudo Coloring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" descr=""/>
          <p:cNvPicPr/>
          <p:nvPr/>
        </p:nvPicPr>
        <p:blipFill>
          <a:blip r:embed="rId1"/>
          <a:stretch/>
        </p:blipFill>
        <p:spPr>
          <a:xfrm>
            <a:off x="360" y="1083600"/>
            <a:ext cx="10080000" cy="4316040"/>
          </a:xfrm>
          <a:prstGeom prst="rect">
            <a:avLst/>
          </a:prstGeom>
          <a:ln>
            <a:noFill/>
          </a:ln>
        </p:spPr>
      </p:pic>
      <p:sp>
        <p:nvSpPr>
          <p:cNvPr id="892" name="CustomShape 1"/>
          <p:cNvSpPr/>
          <p:nvPr/>
        </p:nvSpPr>
        <p:spPr>
          <a:xfrm>
            <a:off x="2448000" y="99720"/>
            <a:ext cx="583164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Image Segmentation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" descr=""/>
          <p:cNvPicPr/>
          <p:nvPr/>
        </p:nvPicPr>
        <p:blipFill>
          <a:blip r:embed="rId1"/>
          <a:stretch/>
        </p:blipFill>
        <p:spPr>
          <a:xfrm>
            <a:off x="1213920" y="-5040"/>
            <a:ext cx="76500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" descr=""/>
          <p:cNvPicPr/>
          <p:nvPr/>
        </p:nvPicPr>
        <p:blipFill>
          <a:blip r:embed="rId1"/>
          <a:stretch/>
        </p:blipFill>
        <p:spPr>
          <a:xfrm>
            <a:off x="6480" y="1166400"/>
            <a:ext cx="10076760" cy="333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503280" y="226080"/>
            <a:ext cx="9066240" cy="94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Image Registration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95" name="CustomShape 2"/>
          <p:cNvSpPr/>
          <p:nvPr/>
        </p:nvSpPr>
        <p:spPr>
          <a:xfrm>
            <a:off x="503280" y="1326240"/>
            <a:ext cx="9066600" cy="321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6" name="" descr=""/>
          <p:cNvPicPr/>
          <p:nvPr/>
        </p:nvPicPr>
        <p:blipFill>
          <a:blip r:embed="rId1"/>
          <a:stretch/>
        </p:blipFill>
        <p:spPr>
          <a:xfrm>
            <a:off x="2280600" y="1350360"/>
            <a:ext cx="5274360" cy="411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503280" y="225720"/>
            <a:ext cx="9061920" cy="93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Luxi Sans"/>
                <a:ea typeface="DejaVu Sans"/>
              </a:rPr>
              <a:t>Biological Neural Network, ANN 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898" name="" descr=""/>
          <p:cNvPicPr/>
          <p:nvPr/>
        </p:nvPicPr>
        <p:blipFill>
          <a:blip r:embed="rId1"/>
          <a:stretch/>
        </p:blipFill>
        <p:spPr>
          <a:xfrm>
            <a:off x="503280" y="1467360"/>
            <a:ext cx="9071280" cy="344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CustomShape 1"/>
          <p:cNvSpPr/>
          <p:nvPr/>
        </p:nvSpPr>
        <p:spPr>
          <a:xfrm>
            <a:off x="503280" y="226080"/>
            <a:ext cx="9064440" cy="93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0" name="" descr=""/>
          <p:cNvPicPr/>
          <p:nvPr/>
        </p:nvPicPr>
        <p:blipFill>
          <a:blip r:embed="rId1"/>
          <a:stretch/>
        </p:blipFill>
        <p:spPr>
          <a:xfrm>
            <a:off x="72000" y="72000"/>
            <a:ext cx="9933480" cy="554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ustomShape 1"/>
          <p:cNvSpPr/>
          <p:nvPr/>
        </p:nvSpPr>
        <p:spPr>
          <a:xfrm>
            <a:off x="503640" y="226080"/>
            <a:ext cx="9063000" cy="93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2" name="" descr=""/>
          <p:cNvPicPr/>
          <p:nvPr/>
        </p:nvPicPr>
        <p:blipFill>
          <a:blip r:embed="rId1"/>
          <a:stretch/>
        </p:blipFill>
        <p:spPr>
          <a:xfrm>
            <a:off x="72000" y="72000"/>
            <a:ext cx="9933480" cy="554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503640" y="226080"/>
            <a:ext cx="9036000" cy="92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ffff00"/>
                </a:solidFill>
                <a:latin typeface="Luxi Sans"/>
                <a:ea typeface="DejaVu Sans"/>
              </a:rPr>
              <a:t>ML Libraries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904" name="" descr=""/>
          <p:cNvPicPr/>
          <p:nvPr/>
        </p:nvPicPr>
        <p:blipFill>
          <a:blip r:embed="rId1"/>
          <a:stretch/>
        </p:blipFill>
        <p:spPr>
          <a:xfrm>
            <a:off x="894240" y="1388880"/>
            <a:ext cx="8216640" cy="35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CustomShape 1"/>
          <p:cNvSpPr/>
          <p:nvPr/>
        </p:nvSpPr>
        <p:spPr>
          <a:xfrm>
            <a:off x="609480" y="761760"/>
            <a:ext cx="7771320" cy="15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2"/>
          <p:cNvSpPr/>
          <p:nvPr/>
        </p:nvSpPr>
        <p:spPr>
          <a:xfrm>
            <a:off x="-360" y="3886200"/>
            <a:ext cx="8990640" cy="17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16000" indent="-21492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216000" indent="-21492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h(n+1) = h(n) + 2 * mu * output(n) * mother(n)</a:t>
            </a:r>
            <a:endParaRPr b="0" lang="en-GB" sz="3200" spc="-1" strike="noStrike">
              <a:latin typeface="Arial"/>
            </a:endParaRPr>
          </a:p>
          <a:p>
            <a:pPr marL="216000" indent="-21492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output(n) = abdomin(n) - h(n) * mother(n)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907" name="" descr=""/>
          <p:cNvPicPr/>
          <p:nvPr/>
        </p:nvPicPr>
        <p:blipFill>
          <a:blip r:embed="rId1"/>
          <a:stretch/>
        </p:blipFill>
        <p:spPr>
          <a:xfrm>
            <a:off x="720000" y="1152000"/>
            <a:ext cx="8228520" cy="3061440"/>
          </a:xfrm>
          <a:prstGeom prst="rect">
            <a:avLst/>
          </a:prstGeom>
          <a:ln>
            <a:noFill/>
          </a:ln>
        </p:spPr>
      </p:pic>
      <p:sp>
        <p:nvSpPr>
          <p:cNvPr id="908" name="CustomShape 3"/>
          <p:cNvSpPr/>
          <p:nvPr/>
        </p:nvSpPr>
        <p:spPr>
          <a:xfrm>
            <a:off x="1512000" y="216000"/>
            <a:ext cx="66967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latin typeface="Arial"/>
                <a:ea typeface="DejaVu Sans"/>
              </a:rPr>
              <a:t>Adaptive Filtering Application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685800" y="655920"/>
            <a:ext cx="7771320" cy="104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0" name="fetalECGblkdgram" descr=""/>
          <p:cNvPicPr/>
          <p:nvPr/>
        </p:nvPicPr>
        <p:blipFill>
          <a:blip r:embed="rId1"/>
          <a:stretch/>
        </p:blipFill>
        <p:spPr>
          <a:xfrm>
            <a:off x="-152280" y="-4680"/>
            <a:ext cx="10232280" cy="567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fetalECGwaveform" descr=""/>
          <p:cNvPicPr/>
          <p:nvPr/>
        </p:nvPicPr>
        <p:blipFill>
          <a:blip r:embed="rId1"/>
          <a:stretch/>
        </p:blipFill>
        <p:spPr>
          <a:xfrm>
            <a:off x="20520" y="-14040"/>
            <a:ext cx="10059480" cy="568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fetalECGwaveform1" descr=""/>
          <p:cNvPicPr/>
          <p:nvPr/>
        </p:nvPicPr>
        <p:blipFill>
          <a:blip r:embed="rId1"/>
          <a:stretch/>
        </p:blipFill>
        <p:spPr>
          <a:xfrm rot="21597000">
            <a:off x="-124200" y="-31680"/>
            <a:ext cx="10461600" cy="569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pwerhumblkdgrm" descr=""/>
          <p:cNvPicPr/>
          <p:nvPr/>
        </p:nvPicPr>
        <p:blipFill>
          <a:blip r:embed="rId1"/>
          <a:stretch/>
        </p:blipFill>
        <p:spPr>
          <a:xfrm>
            <a:off x="236520" y="274320"/>
            <a:ext cx="11714760" cy="613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1"/>
          <p:cNvSpPr/>
          <p:nvPr/>
        </p:nvSpPr>
        <p:spPr>
          <a:xfrm>
            <a:off x="3960360" y="108000"/>
            <a:ext cx="2158200" cy="5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4400" spc="-1" strike="noStrike">
                <a:solidFill>
                  <a:srgbClr val="002060"/>
                </a:solidFill>
                <a:latin typeface="Calibri Light"/>
                <a:ea typeface="DejaVu Sans"/>
              </a:rPr>
              <a:t>Team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46" name="" descr=""/>
          <p:cNvPicPr/>
          <p:nvPr/>
        </p:nvPicPr>
        <p:blipFill>
          <a:blip r:embed="rId1"/>
          <a:srcRect l="26528" t="19937" r="26268" b="0"/>
          <a:stretch/>
        </p:blipFill>
        <p:spPr>
          <a:xfrm>
            <a:off x="648360" y="671040"/>
            <a:ext cx="8708400" cy="499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powerhumwaveforms" descr=""/>
          <p:cNvPicPr/>
          <p:nvPr/>
        </p:nvPicPr>
        <p:blipFill>
          <a:blip r:embed="rId1"/>
          <a:stretch/>
        </p:blipFill>
        <p:spPr>
          <a:xfrm>
            <a:off x="0" y="0"/>
            <a:ext cx="1171476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f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Picture 419" descr=""/>
          <p:cNvPicPr/>
          <p:nvPr/>
        </p:nvPicPr>
        <p:blipFill>
          <a:blip r:embed="rId1"/>
          <a:srcRect l="7607" t="0" r="5435" b="3702"/>
          <a:stretch/>
        </p:blipFill>
        <p:spPr>
          <a:xfrm>
            <a:off x="1728000" y="32400"/>
            <a:ext cx="6092280" cy="563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f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CustomShape 1"/>
          <p:cNvSpPr/>
          <p:nvPr/>
        </p:nvSpPr>
        <p:spPr>
          <a:xfrm>
            <a:off x="1086840" y="654120"/>
            <a:ext cx="118260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ECG data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917" name="Table 2"/>
          <p:cNvGraphicFramePr/>
          <p:nvPr/>
        </p:nvGraphicFramePr>
        <p:xfrm>
          <a:off x="1447920" y="1371600"/>
          <a:ext cx="5866920" cy="299520"/>
        </p:xfrm>
        <a:graphic>
          <a:graphicData uri="http://schemas.openxmlformats.org/drawingml/2006/table">
            <a:tbl>
              <a:tblPr/>
              <a:tblGrid>
                <a:gridCol w="733320"/>
                <a:gridCol w="733320"/>
                <a:gridCol w="733680"/>
                <a:gridCol w="733320"/>
                <a:gridCol w="733320"/>
                <a:gridCol w="733320"/>
                <a:gridCol w="733680"/>
                <a:gridCol w="733320"/>
              </a:tblGrid>
              <a:tr h="2995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C7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C6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C5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C4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C3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C2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C1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C0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18" name="CustomShape 3"/>
          <p:cNvSpPr/>
          <p:nvPr/>
        </p:nvSpPr>
        <p:spPr>
          <a:xfrm>
            <a:off x="1183320" y="2025720"/>
            <a:ext cx="1496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Original pixel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919" name="Table 4"/>
          <p:cNvGraphicFramePr/>
          <p:nvPr/>
        </p:nvGraphicFramePr>
        <p:xfrm>
          <a:off x="1371600" y="2514600"/>
          <a:ext cx="5866920" cy="299520"/>
        </p:xfrm>
        <a:graphic>
          <a:graphicData uri="http://schemas.openxmlformats.org/drawingml/2006/table">
            <a:tbl>
              <a:tblPr/>
              <a:tblGrid>
                <a:gridCol w="733320"/>
                <a:gridCol w="733320"/>
                <a:gridCol w="733680"/>
                <a:gridCol w="733320"/>
                <a:gridCol w="733320"/>
                <a:gridCol w="733320"/>
                <a:gridCol w="733680"/>
                <a:gridCol w="733320"/>
              </a:tblGrid>
              <a:tr h="2995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20" name="CustomShape 5"/>
          <p:cNvSpPr/>
          <p:nvPr/>
        </p:nvSpPr>
        <p:spPr>
          <a:xfrm>
            <a:off x="1171800" y="3245040"/>
            <a:ext cx="23893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Watermarked pixel #1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921" name="Table 6"/>
          <p:cNvGraphicFramePr/>
          <p:nvPr/>
        </p:nvGraphicFramePr>
        <p:xfrm>
          <a:off x="1371600" y="3809880"/>
          <a:ext cx="5942880" cy="300960"/>
        </p:xfrm>
        <a:graphic>
          <a:graphicData uri="http://schemas.openxmlformats.org/drawingml/2006/table">
            <a:tbl>
              <a:tblPr/>
              <a:tblGrid>
                <a:gridCol w="743040"/>
                <a:gridCol w="742680"/>
                <a:gridCol w="743040"/>
                <a:gridCol w="742680"/>
                <a:gridCol w="743400"/>
                <a:gridCol w="742680"/>
                <a:gridCol w="743040"/>
                <a:gridCol w="742680"/>
              </a:tblGrid>
              <a:tr h="300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C0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22" name="CustomShape 7"/>
          <p:cNvSpPr/>
          <p:nvPr/>
        </p:nvSpPr>
        <p:spPr>
          <a:xfrm>
            <a:off x="1248120" y="4692960"/>
            <a:ext cx="23893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Watermarked pixel #2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923" name="Table 8"/>
          <p:cNvGraphicFramePr/>
          <p:nvPr/>
        </p:nvGraphicFramePr>
        <p:xfrm>
          <a:off x="1447920" y="5257800"/>
          <a:ext cx="5942880" cy="300960"/>
        </p:xfrm>
        <a:graphic>
          <a:graphicData uri="http://schemas.openxmlformats.org/drawingml/2006/table">
            <a:tbl>
              <a:tblPr/>
              <a:tblGrid>
                <a:gridCol w="743040"/>
                <a:gridCol w="742680"/>
                <a:gridCol w="743040"/>
                <a:gridCol w="742680"/>
                <a:gridCol w="743400"/>
                <a:gridCol w="742680"/>
                <a:gridCol w="743040"/>
                <a:gridCol w="742680"/>
              </a:tblGrid>
              <a:tr h="300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b1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Arial"/>
                          <a:ea typeface="MS Mincho"/>
                        </a:rPr>
                        <a:t>C1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" dur="indefinite" restart="never" nodeType="tmRoot">
          <p:childTnLst>
            <p:seq>
              <p:cTn id="1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f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Picture 428" descr=""/>
          <p:cNvPicPr/>
          <p:nvPr/>
        </p:nvPicPr>
        <p:blipFill>
          <a:blip r:embed="rId1"/>
          <a:srcRect l="2105" t="2479" r="7371" b="62812"/>
          <a:stretch/>
        </p:blipFill>
        <p:spPr>
          <a:xfrm>
            <a:off x="1440000" y="0"/>
            <a:ext cx="6549480" cy="3196800"/>
          </a:xfrm>
          <a:prstGeom prst="rect">
            <a:avLst/>
          </a:prstGeom>
          <a:ln>
            <a:noFill/>
          </a:ln>
        </p:spPr>
      </p:pic>
      <p:pic>
        <p:nvPicPr>
          <p:cNvPr id="925" name="Picture 429" descr=""/>
          <p:cNvPicPr/>
          <p:nvPr/>
        </p:nvPicPr>
        <p:blipFill>
          <a:blip r:embed="rId2"/>
          <a:srcRect l="5266" t="42150" r="10528" b="28929"/>
          <a:stretch/>
        </p:blipFill>
        <p:spPr>
          <a:xfrm>
            <a:off x="1440000" y="3200400"/>
            <a:ext cx="6549480" cy="24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f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Picture 430" descr=""/>
          <p:cNvPicPr/>
          <p:nvPr/>
        </p:nvPicPr>
        <p:blipFill>
          <a:blip r:embed="rId1"/>
          <a:srcRect l="8823" t="11960" r="10783" b="49584"/>
          <a:stretch/>
        </p:blipFill>
        <p:spPr>
          <a:xfrm>
            <a:off x="1584000" y="0"/>
            <a:ext cx="6244920" cy="2876400"/>
          </a:xfrm>
          <a:prstGeom prst="rect">
            <a:avLst/>
          </a:prstGeom>
          <a:ln>
            <a:noFill/>
          </a:ln>
        </p:spPr>
      </p:pic>
      <p:pic>
        <p:nvPicPr>
          <p:cNvPr id="927" name="Picture 431" descr=""/>
          <p:cNvPicPr/>
          <p:nvPr/>
        </p:nvPicPr>
        <p:blipFill>
          <a:blip r:embed="rId2"/>
          <a:srcRect l="8823" t="53309" r="10783" b="7274"/>
          <a:stretch/>
        </p:blipFill>
        <p:spPr>
          <a:xfrm>
            <a:off x="1600200" y="2707920"/>
            <a:ext cx="6244920" cy="290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f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Picture 432" descr=""/>
          <p:cNvPicPr/>
          <p:nvPr/>
        </p:nvPicPr>
        <p:blipFill>
          <a:blip r:embed="rId1"/>
          <a:stretch/>
        </p:blipFill>
        <p:spPr>
          <a:xfrm>
            <a:off x="859320" y="342720"/>
            <a:ext cx="7921080" cy="3901680"/>
          </a:xfrm>
          <a:prstGeom prst="rect">
            <a:avLst/>
          </a:prstGeom>
          <a:ln>
            <a:noFill/>
          </a:ln>
        </p:spPr>
      </p:pic>
      <p:sp>
        <p:nvSpPr>
          <p:cNvPr id="929" name="CustomShape 1"/>
          <p:cNvSpPr/>
          <p:nvPr/>
        </p:nvSpPr>
        <p:spPr>
          <a:xfrm>
            <a:off x="648000" y="4392000"/>
            <a:ext cx="8378280" cy="82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Result of interleaving DPCM error signal in the angiogram image. (a) Original signal. (b) Interleaved signal.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f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icture 434" descr=""/>
          <p:cNvPicPr/>
          <p:nvPr/>
        </p:nvPicPr>
        <p:blipFill>
          <a:blip r:embed="rId1"/>
          <a:stretch/>
        </p:blipFill>
        <p:spPr>
          <a:xfrm>
            <a:off x="720000" y="576000"/>
            <a:ext cx="8530560" cy="339336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1265400" y="4142520"/>
            <a:ext cx="7083000" cy="82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Histogram of ultrasound images. (a) Original image.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(b) Interleaved image.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CustomShape 1"/>
          <p:cNvSpPr/>
          <p:nvPr/>
        </p:nvSpPr>
        <p:spPr>
          <a:xfrm>
            <a:off x="504000" y="5164200"/>
            <a:ext cx="2345400" cy="387000"/>
          </a:xfrm>
          <a:custGeom>
            <a:avLst/>
            <a:gdLst/>
            <a:ahLst/>
            <a:rect l="l" t="t" r="r" b="b"/>
            <a:pathLst>
              <a:path w="5922" h="1319">
                <a:moveTo>
                  <a:pt x="0" y="0"/>
                </a:moveTo>
                <a:lnTo>
                  <a:pt x="5922" y="0"/>
                </a:lnTo>
                <a:lnTo>
                  <a:pt x="5922" y="1319"/>
                </a:lnTo>
                <a:lnTo>
                  <a:pt x="0" y="131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2"/>
          <p:cNvSpPr/>
          <p:nvPr/>
        </p:nvSpPr>
        <p:spPr>
          <a:xfrm>
            <a:off x="-360" y="2592000"/>
            <a:ext cx="10075680" cy="3180960"/>
          </a:xfrm>
          <a:custGeom>
            <a:avLst/>
            <a:gdLst/>
            <a:ahLst/>
            <a:rect l="l" t="t" r="r" b="b"/>
            <a:pathLst>
              <a:path w="25400" h="16259">
                <a:moveTo>
                  <a:pt x="0" y="0"/>
                </a:moveTo>
                <a:lnTo>
                  <a:pt x="25400" y="0"/>
                </a:lnTo>
                <a:lnTo>
                  <a:pt x="25400" y="16259"/>
                </a:lnTo>
                <a:lnTo>
                  <a:pt x="0" y="1625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93000"/>
              </a:lnSpc>
            </a:pPr>
            <a:r>
              <a:rPr b="1" lang="en-GB" sz="4000" spc="-1" strike="noStrike">
                <a:solidFill>
                  <a:srgbClr val="ffff00"/>
                </a:solidFill>
                <a:latin typeface="Verdana"/>
                <a:ea typeface="Verdana"/>
              </a:rPr>
              <a:t>Applications in Manipal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71" dur="indefinite" restart="never" nodeType="tmRoot">
          <p:childTnLst>
            <p:seq>
              <p:cTn id="1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ustomShape 1"/>
          <p:cNvSpPr/>
          <p:nvPr/>
        </p:nvSpPr>
        <p:spPr>
          <a:xfrm>
            <a:off x="950400" y="324000"/>
            <a:ext cx="821196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2"/>
          <p:cNvSpPr/>
          <p:nvPr/>
        </p:nvSpPr>
        <p:spPr>
          <a:xfrm>
            <a:off x="1638000" y="1197000"/>
            <a:ext cx="6924960" cy="112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7680">
              <a:lnSpc>
                <a:spcPct val="150000"/>
              </a:lnSpc>
              <a:spcBef>
                <a:spcPts val="43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200" spc="-1" strike="noStrike">
                <a:solidFill>
                  <a:srgbClr val="000000"/>
                </a:solidFill>
                <a:latin typeface="Palatino Linotype"/>
                <a:ea typeface="DejaVu Sans"/>
              </a:rPr>
              <a:t>Diabetic retinopathy is a retinal vasculature disorder, leading cause of blindness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936" name="Picture 2" descr=""/>
          <p:cNvPicPr/>
          <p:nvPr/>
        </p:nvPicPr>
        <p:blipFill>
          <a:blip r:embed="rId1"/>
          <a:stretch/>
        </p:blipFill>
        <p:spPr>
          <a:xfrm>
            <a:off x="5414040" y="2700000"/>
            <a:ext cx="2392920" cy="1821960"/>
          </a:xfrm>
          <a:prstGeom prst="rect">
            <a:avLst/>
          </a:prstGeom>
          <a:ln>
            <a:noFill/>
          </a:ln>
        </p:spPr>
      </p:pic>
      <p:pic>
        <p:nvPicPr>
          <p:cNvPr id="937" name="Picture 5" descr=""/>
          <p:cNvPicPr/>
          <p:nvPr/>
        </p:nvPicPr>
        <p:blipFill>
          <a:blip r:embed="rId2"/>
          <a:stretch/>
        </p:blipFill>
        <p:spPr>
          <a:xfrm>
            <a:off x="2079000" y="2583000"/>
            <a:ext cx="2829960" cy="2023200"/>
          </a:xfrm>
          <a:prstGeom prst="rect">
            <a:avLst/>
          </a:prstGeom>
          <a:ln w="9360">
            <a:noFill/>
          </a:ln>
        </p:spPr>
      </p:pic>
      <p:sp>
        <p:nvSpPr>
          <p:cNvPr id="938" name="CustomShape 3"/>
          <p:cNvSpPr/>
          <p:nvPr/>
        </p:nvSpPr>
        <p:spPr>
          <a:xfrm>
            <a:off x="2079000" y="4914360"/>
            <a:ext cx="5979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Palatino Linotype"/>
                <a:ea typeface="DejaVu Sans"/>
              </a:rPr>
              <a:t>Fig.   Presence of Diabetic retinopathy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39" name="CustomShape 4"/>
          <p:cNvSpPr/>
          <p:nvPr/>
        </p:nvSpPr>
        <p:spPr>
          <a:xfrm>
            <a:off x="7848000" y="4104000"/>
            <a:ext cx="1815840" cy="30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Palatino Linotype"/>
                <a:ea typeface="DejaVu Sans"/>
              </a:rPr>
              <a:t>Hard Exudates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40" name="CustomShape 5"/>
          <p:cNvSpPr/>
          <p:nvPr/>
        </p:nvSpPr>
        <p:spPr>
          <a:xfrm rot="10800000">
            <a:off x="18430920" y="7486920"/>
            <a:ext cx="939600" cy="30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1" name="CustomShape 6"/>
          <p:cNvSpPr/>
          <p:nvPr/>
        </p:nvSpPr>
        <p:spPr>
          <a:xfrm>
            <a:off x="2304000" y="144000"/>
            <a:ext cx="51793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cc6600"/>
                </a:solidFill>
                <a:latin typeface="Palatino Linotype"/>
                <a:ea typeface="DejaVu Sans"/>
              </a:rPr>
              <a:t>Detction and Grading of      Diabetic Retinopathy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3" dur="indefinite" restart="never" nodeType="tmRoot">
          <p:childTnLst>
            <p:seq>
              <p:cTn id="1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CustomShape 1"/>
          <p:cNvSpPr/>
          <p:nvPr/>
        </p:nvSpPr>
        <p:spPr>
          <a:xfrm>
            <a:off x="1260000" y="5434200"/>
            <a:ext cx="7554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Department of Computer Science and Engineering, MIT, Manipal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943" name="Group 2"/>
          <p:cNvGrpSpPr/>
          <p:nvPr/>
        </p:nvGrpSpPr>
        <p:grpSpPr>
          <a:xfrm>
            <a:off x="1448640" y="756000"/>
            <a:ext cx="7199640" cy="4800240"/>
            <a:chOff x="1448640" y="756000"/>
            <a:chExt cx="7199640" cy="4800240"/>
          </a:xfrm>
        </p:grpSpPr>
        <p:pic>
          <p:nvPicPr>
            <p:cNvPr id="944" name="Picture 2" descr=""/>
            <p:cNvPicPr/>
            <p:nvPr/>
          </p:nvPicPr>
          <p:blipFill>
            <a:blip r:embed="rId1"/>
            <a:stretch/>
          </p:blipFill>
          <p:spPr>
            <a:xfrm>
              <a:off x="1448640" y="756000"/>
              <a:ext cx="2199600" cy="1648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5" name="Picture 3" descr=""/>
            <p:cNvPicPr/>
            <p:nvPr/>
          </p:nvPicPr>
          <p:blipFill>
            <a:blip r:embed="rId2"/>
            <a:stretch/>
          </p:blipFill>
          <p:spPr>
            <a:xfrm>
              <a:off x="3842640" y="756000"/>
              <a:ext cx="2199600" cy="1648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6" name="Picture 4" descr=""/>
            <p:cNvPicPr/>
            <p:nvPr/>
          </p:nvPicPr>
          <p:blipFill>
            <a:blip r:embed="rId3"/>
            <a:stretch/>
          </p:blipFill>
          <p:spPr>
            <a:xfrm flipH="1" rot="10800000">
              <a:off x="6299640" y="777240"/>
              <a:ext cx="2199600" cy="1648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7" name="Picture 8" descr=""/>
            <p:cNvPicPr/>
            <p:nvPr/>
          </p:nvPicPr>
          <p:blipFill>
            <a:blip r:embed="rId4"/>
            <a:stretch/>
          </p:blipFill>
          <p:spPr>
            <a:xfrm>
              <a:off x="1637640" y="3024360"/>
              <a:ext cx="1758600" cy="1812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8" name="Picture 10" descr=""/>
            <p:cNvPicPr/>
            <p:nvPr/>
          </p:nvPicPr>
          <p:blipFill>
            <a:blip r:embed="rId5"/>
            <a:stretch/>
          </p:blipFill>
          <p:spPr>
            <a:xfrm>
              <a:off x="4031640" y="3024360"/>
              <a:ext cx="1758600" cy="1813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9" name="Picture 12" descr=""/>
            <p:cNvPicPr/>
            <p:nvPr/>
          </p:nvPicPr>
          <p:blipFill>
            <a:blip r:embed="rId6"/>
            <a:stretch/>
          </p:blipFill>
          <p:spPr>
            <a:xfrm>
              <a:off x="6236640" y="3024360"/>
              <a:ext cx="2411640" cy="182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50" name="CustomShape 3"/>
            <p:cNvSpPr/>
            <p:nvPr/>
          </p:nvSpPr>
          <p:spPr>
            <a:xfrm>
              <a:off x="1637640" y="4977720"/>
              <a:ext cx="182160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00"/>
                </a:spcBef>
              </a:pPr>
              <a:r>
                <a:rPr b="0" lang="en-GB" sz="1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Hand labeled OD boundary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951" name="CustomShape 4"/>
            <p:cNvSpPr/>
            <p:nvPr/>
          </p:nvSpPr>
          <p:spPr>
            <a:xfrm>
              <a:off x="3905640" y="5040360"/>
              <a:ext cx="182196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00"/>
                </a:spcBef>
              </a:pPr>
              <a:r>
                <a:rPr b="0" lang="en-GB" sz="1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Overlaid OD boundary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952" name="CustomShape 5"/>
            <p:cNvSpPr/>
            <p:nvPr/>
          </p:nvSpPr>
          <p:spPr>
            <a:xfrm>
              <a:off x="6488640" y="5040360"/>
              <a:ext cx="182160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00"/>
                </a:spcBef>
              </a:pPr>
              <a:r>
                <a:rPr b="0" lang="en-GB" sz="1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Final detected OD boundary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953" name="CustomShape 6"/>
            <p:cNvSpPr/>
            <p:nvPr/>
          </p:nvSpPr>
          <p:spPr>
            <a:xfrm>
              <a:off x="6551640" y="2457360"/>
              <a:ext cx="182160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00"/>
                </a:spcBef>
              </a:pPr>
              <a:r>
                <a:rPr b="0" lang="en-GB" sz="1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Located Optic disc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954" name="CustomShape 7"/>
            <p:cNvSpPr/>
            <p:nvPr/>
          </p:nvSpPr>
          <p:spPr>
            <a:xfrm>
              <a:off x="4094640" y="2457360"/>
              <a:ext cx="182196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00"/>
                </a:spcBef>
              </a:pPr>
              <a:r>
                <a:rPr b="0" lang="en-GB" sz="1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Thresholded image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955" name="CustomShape 8"/>
            <p:cNvSpPr/>
            <p:nvPr/>
          </p:nvSpPr>
          <p:spPr>
            <a:xfrm>
              <a:off x="1637640" y="2457360"/>
              <a:ext cx="182160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spcBef>
                  <a:spcPts val="700"/>
                </a:spcBef>
              </a:pPr>
              <a:r>
                <a:rPr b="0" lang="en-GB" sz="1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Input colour retinal image</a:t>
              </a:r>
              <a:endParaRPr b="0" lang="en-GB" sz="1400" spc="-1" strike="noStrike">
                <a:latin typeface="Arial"/>
              </a:endParaRPr>
            </a:p>
          </p:txBody>
        </p:sp>
      </p:grpSp>
      <p:sp>
        <p:nvSpPr>
          <p:cNvPr id="956" name="CustomShape 9"/>
          <p:cNvSpPr/>
          <p:nvPr/>
        </p:nvSpPr>
        <p:spPr>
          <a:xfrm>
            <a:off x="3024000" y="72000"/>
            <a:ext cx="3235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b="1" lang="en-GB" sz="2000" spc="-1" strike="noStrike">
                <a:solidFill>
                  <a:srgbClr val="cc6600"/>
                </a:solidFill>
                <a:latin typeface="Arial"/>
                <a:ea typeface="DejaVu Sans"/>
              </a:rPr>
              <a:t>Optic Disc Detection 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504000" y="5164200"/>
            <a:ext cx="2345400" cy="387000"/>
          </a:xfrm>
          <a:custGeom>
            <a:avLst/>
            <a:gdLst/>
            <a:ahLst/>
            <a:rect l="l" t="t" r="r" b="b"/>
            <a:pathLst>
              <a:path w="5922" h="1319">
                <a:moveTo>
                  <a:pt x="0" y="0"/>
                </a:moveTo>
                <a:lnTo>
                  <a:pt x="5922" y="0"/>
                </a:lnTo>
                <a:lnTo>
                  <a:pt x="5922" y="1319"/>
                </a:lnTo>
                <a:lnTo>
                  <a:pt x="0" y="131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2"/>
          <p:cNvSpPr/>
          <p:nvPr/>
        </p:nvSpPr>
        <p:spPr>
          <a:xfrm>
            <a:off x="-360" y="938160"/>
            <a:ext cx="10075680" cy="4834800"/>
          </a:xfrm>
          <a:custGeom>
            <a:avLst/>
            <a:gdLst/>
            <a:ahLst/>
            <a:rect l="l" t="t" r="r" b="b"/>
            <a:pathLst>
              <a:path w="25400" h="16259">
                <a:moveTo>
                  <a:pt x="0" y="0"/>
                </a:moveTo>
                <a:lnTo>
                  <a:pt x="25400" y="0"/>
                </a:lnTo>
                <a:lnTo>
                  <a:pt x="25400" y="16259"/>
                </a:lnTo>
                <a:lnTo>
                  <a:pt x="0" y="1625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MedTech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Processing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1" lang="en-GB" sz="44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Applications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49" name="CustomShape 3"/>
          <p:cNvSpPr/>
          <p:nvPr/>
        </p:nvSpPr>
        <p:spPr>
          <a:xfrm>
            <a:off x="3528000" y="144000"/>
            <a:ext cx="27831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ffff00"/>
                </a:solidFill>
                <a:latin typeface="Verdana"/>
                <a:ea typeface="Verdana"/>
              </a:rPr>
              <a:t>Agenda</a:t>
            </a:r>
            <a:endParaRPr b="0" lang="en-GB" sz="4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CustomShape 1"/>
          <p:cNvSpPr/>
          <p:nvPr/>
        </p:nvSpPr>
        <p:spPr>
          <a:xfrm>
            <a:off x="1260000" y="5434200"/>
            <a:ext cx="7554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Department of Computer Science and Engineering, MIT, Manipal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958" name="Group 2"/>
          <p:cNvGrpSpPr/>
          <p:nvPr/>
        </p:nvGrpSpPr>
        <p:grpSpPr>
          <a:xfrm>
            <a:off x="1323000" y="692640"/>
            <a:ext cx="3396960" cy="2393640"/>
            <a:chOff x="1323000" y="692640"/>
            <a:chExt cx="3396960" cy="2393640"/>
          </a:xfrm>
        </p:grpSpPr>
        <p:pic>
          <p:nvPicPr>
            <p:cNvPr id="959" name="Picture 7" descr=""/>
            <p:cNvPicPr/>
            <p:nvPr/>
          </p:nvPicPr>
          <p:blipFill>
            <a:blip r:embed="rId1"/>
            <a:stretch/>
          </p:blipFill>
          <p:spPr>
            <a:xfrm>
              <a:off x="1953000" y="692640"/>
              <a:ext cx="1945440" cy="201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60" name="CustomShape 3"/>
            <p:cNvSpPr/>
            <p:nvPr/>
          </p:nvSpPr>
          <p:spPr>
            <a:xfrm>
              <a:off x="1323000" y="2631960"/>
              <a:ext cx="3396960" cy="45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Digital colour retinal image 19_test.jpg from DRIVE</a:t>
              </a:r>
              <a:endParaRPr b="0" lang="en-GB" sz="1200" spc="-1" strike="noStrike">
                <a:latin typeface="Arial"/>
              </a:endParaRPr>
            </a:p>
          </p:txBody>
        </p:sp>
      </p:grpSp>
      <p:grpSp>
        <p:nvGrpSpPr>
          <p:cNvPr id="961" name="Group 4"/>
          <p:cNvGrpSpPr/>
          <p:nvPr/>
        </p:nvGrpSpPr>
        <p:grpSpPr>
          <a:xfrm>
            <a:off x="4767480" y="692640"/>
            <a:ext cx="3565800" cy="2227680"/>
            <a:chOff x="4767480" y="692640"/>
            <a:chExt cx="3565800" cy="2227680"/>
          </a:xfrm>
        </p:grpSpPr>
        <p:pic>
          <p:nvPicPr>
            <p:cNvPr id="962" name="Picture 10" descr=""/>
            <p:cNvPicPr/>
            <p:nvPr/>
          </p:nvPicPr>
          <p:blipFill>
            <a:blip r:embed="rId2"/>
            <a:stretch/>
          </p:blipFill>
          <p:spPr>
            <a:xfrm>
              <a:off x="5481000" y="692640"/>
              <a:ext cx="1884960" cy="1947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63" name="CustomShape 5"/>
            <p:cNvSpPr/>
            <p:nvPr/>
          </p:nvSpPr>
          <p:spPr>
            <a:xfrm>
              <a:off x="4767480" y="2648520"/>
              <a:ext cx="3565800" cy="27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Manual segmentation of 19_test.jpg retinal image </a:t>
              </a:r>
              <a:endParaRPr b="0" lang="en-GB" sz="1200" spc="-1" strike="noStrike">
                <a:latin typeface="Arial"/>
              </a:endParaRPr>
            </a:p>
          </p:txBody>
        </p:sp>
      </p:grpSp>
      <p:grpSp>
        <p:nvGrpSpPr>
          <p:cNvPr id="964" name="Group 6"/>
          <p:cNvGrpSpPr/>
          <p:nvPr/>
        </p:nvGrpSpPr>
        <p:grpSpPr>
          <a:xfrm>
            <a:off x="1953000" y="3024360"/>
            <a:ext cx="1945080" cy="2328480"/>
            <a:chOff x="1953000" y="3024360"/>
            <a:chExt cx="1945080" cy="2328480"/>
          </a:xfrm>
        </p:grpSpPr>
        <p:sp>
          <p:nvSpPr>
            <p:cNvPr id="965" name="CustomShape 7"/>
            <p:cNvSpPr/>
            <p:nvPr/>
          </p:nvSpPr>
          <p:spPr>
            <a:xfrm>
              <a:off x="2045160" y="5081040"/>
              <a:ext cx="1735560" cy="27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Gabor response image</a:t>
              </a:r>
              <a:endParaRPr b="0" lang="en-GB" sz="1200" spc="-1" strike="noStrike">
                <a:latin typeface="Arial"/>
              </a:endParaRPr>
            </a:p>
          </p:txBody>
        </p:sp>
        <p:pic>
          <p:nvPicPr>
            <p:cNvPr id="966" name="Picture 18" descr=""/>
            <p:cNvPicPr/>
            <p:nvPr/>
          </p:nvPicPr>
          <p:blipFill>
            <a:blip r:embed="rId3"/>
            <a:stretch/>
          </p:blipFill>
          <p:spPr>
            <a:xfrm>
              <a:off x="1953000" y="3024360"/>
              <a:ext cx="1945080" cy="2010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67" name="Group 8"/>
          <p:cNvGrpSpPr/>
          <p:nvPr/>
        </p:nvGrpSpPr>
        <p:grpSpPr>
          <a:xfrm>
            <a:off x="4930560" y="2961000"/>
            <a:ext cx="3367800" cy="2432520"/>
            <a:chOff x="4930560" y="2961000"/>
            <a:chExt cx="3367800" cy="2432520"/>
          </a:xfrm>
        </p:grpSpPr>
        <p:sp>
          <p:nvSpPr>
            <p:cNvPr id="968" name="CustomShape 9"/>
            <p:cNvSpPr/>
            <p:nvPr/>
          </p:nvSpPr>
          <p:spPr>
            <a:xfrm>
              <a:off x="4930560" y="4939200"/>
              <a:ext cx="3367800" cy="45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Segmented vessels from our method</a:t>
              </a:r>
              <a:endParaRPr b="0" lang="en-GB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Sensitivity = 88.64%  and  Specificity = 95.01%</a:t>
              </a:r>
              <a:endParaRPr b="0" lang="en-GB" sz="1200" spc="-1" strike="noStrike">
                <a:latin typeface="Arial"/>
              </a:endParaRPr>
            </a:p>
          </p:txBody>
        </p:sp>
        <p:pic>
          <p:nvPicPr>
            <p:cNvPr id="969" name="Picture 14" descr=""/>
            <p:cNvPicPr/>
            <p:nvPr/>
          </p:nvPicPr>
          <p:blipFill>
            <a:blip r:embed="rId4"/>
            <a:stretch/>
          </p:blipFill>
          <p:spPr>
            <a:xfrm>
              <a:off x="5544000" y="2961000"/>
              <a:ext cx="2010960" cy="2010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70" name="CustomShape 10"/>
          <p:cNvSpPr/>
          <p:nvPr/>
        </p:nvSpPr>
        <p:spPr>
          <a:xfrm>
            <a:off x="3024000" y="72000"/>
            <a:ext cx="3235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b="1" lang="en-GB" sz="2000" spc="-1" strike="noStrike">
                <a:solidFill>
                  <a:srgbClr val="cc6600"/>
                </a:solidFill>
                <a:latin typeface="Arial"/>
                <a:ea typeface="DejaVu Sans"/>
              </a:rPr>
              <a:t>Optic Disc Detection 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7" dur="indefinite" restart="never" nodeType="tmRoot">
          <p:childTnLst>
            <p:seq>
              <p:cTn id="1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Picture 2" descr=""/>
          <p:cNvPicPr/>
          <p:nvPr/>
        </p:nvPicPr>
        <p:blipFill>
          <a:blip r:embed="rId1"/>
          <a:stretch/>
        </p:blipFill>
        <p:spPr>
          <a:xfrm>
            <a:off x="3333960" y="746640"/>
            <a:ext cx="3407400" cy="4200480"/>
          </a:xfrm>
          <a:prstGeom prst="rect">
            <a:avLst/>
          </a:prstGeom>
          <a:ln>
            <a:noFill/>
          </a:ln>
        </p:spPr>
      </p:pic>
      <p:sp>
        <p:nvSpPr>
          <p:cNvPr id="972" name="CustomShape 1"/>
          <p:cNvSpPr/>
          <p:nvPr/>
        </p:nvSpPr>
        <p:spPr>
          <a:xfrm>
            <a:off x="1150200" y="4951800"/>
            <a:ext cx="7377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Figure : 1. Scoliotic Radiograph (Courtesy KMC Manipal)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73" name="CustomShape 2"/>
          <p:cNvSpPr/>
          <p:nvPr/>
        </p:nvSpPr>
        <p:spPr>
          <a:xfrm>
            <a:off x="3960000" y="192600"/>
            <a:ext cx="381132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3"/>
          <p:cNvSpPr/>
          <p:nvPr/>
        </p:nvSpPr>
        <p:spPr>
          <a:xfrm>
            <a:off x="3195360" y="141840"/>
            <a:ext cx="3667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Quantification of Scoliosis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9" dur="indefinite" restart="never" nodeType="tmRoot">
          <p:childTnLst>
            <p:seq>
              <p:cTn id="1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Picture 2" descr=""/>
          <p:cNvPicPr/>
          <p:nvPr/>
        </p:nvPicPr>
        <p:blipFill>
          <a:blip r:embed="rId1"/>
          <a:stretch/>
        </p:blipFill>
        <p:spPr>
          <a:xfrm>
            <a:off x="1229760" y="0"/>
            <a:ext cx="7377480" cy="525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ustomShape 1"/>
          <p:cNvSpPr/>
          <p:nvPr/>
        </p:nvSpPr>
        <p:spPr>
          <a:xfrm>
            <a:off x="118800" y="213840"/>
            <a:ext cx="8689320" cy="5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7" name="Picture 3" descr=""/>
          <p:cNvPicPr/>
          <p:nvPr/>
        </p:nvPicPr>
        <p:blipFill>
          <a:blip r:embed="rId1"/>
          <a:stretch/>
        </p:blipFill>
        <p:spPr>
          <a:xfrm>
            <a:off x="915480" y="1324800"/>
            <a:ext cx="8215200" cy="767520"/>
          </a:xfrm>
          <a:prstGeom prst="rect">
            <a:avLst/>
          </a:prstGeom>
          <a:ln>
            <a:noFill/>
          </a:ln>
        </p:spPr>
      </p:pic>
      <p:pic>
        <p:nvPicPr>
          <p:cNvPr id="978" name="Content Placeholder 4" descr=""/>
          <p:cNvPicPr/>
          <p:nvPr/>
        </p:nvPicPr>
        <p:blipFill>
          <a:blip r:embed="rId2"/>
          <a:stretch/>
        </p:blipFill>
        <p:spPr>
          <a:xfrm>
            <a:off x="830160" y="2329560"/>
            <a:ext cx="8634240" cy="1136880"/>
          </a:xfrm>
          <a:prstGeom prst="rect">
            <a:avLst/>
          </a:prstGeom>
          <a:ln>
            <a:noFill/>
          </a:ln>
        </p:spPr>
      </p:pic>
      <p:pic>
        <p:nvPicPr>
          <p:cNvPr id="979" name="Picture 5" descr=""/>
          <p:cNvPicPr/>
          <p:nvPr/>
        </p:nvPicPr>
        <p:blipFill>
          <a:blip r:embed="rId3"/>
          <a:stretch/>
        </p:blipFill>
        <p:spPr>
          <a:xfrm>
            <a:off x="2909880" y="3329280"/>
            <a:ext cx="5475960" cy="916200"/>
          </a:xfrm>
          <a:prstGeom prst="rect">
            <a:avLst/>
          </a:prstGeom>
          <a:ln>
            <a:noFill/>
          </a:ln>
        </p:spPr>
      </p:pic>
      <p:pic>
        <p:nvPicPr>
          <p:cNvPr id="980" name="Picture 6" descr=""/>
          <p:cNvPicPr/>
          <p:nvPr/>
        </p:nvPicPr>
        <p:blipFill>
          <a:blip r:embed="rId4"/>
          <a:stretch/>
        </p:blipFill>
        <p:spPr>
          <a:xfrm>
            <a:off x="2924280" y="4250880"/>
            <a:ext cx="5370840" cy="916200"/>
          </a:xfrm>
          <a:prstGeom prst="rect">
            <a:avLst/>
          </a:prstGeom>
          <a:ln>
            <a:noFill/>
          </a:ln>
        </p:spPr>
      </p:pic>
      <p:sp>
        <p:nvSpPr>
          <p:cNvPr id="981" name="CustomShape 2"/>
          <p:cNvSpPr/>
          <p:nvPr/>
        </p:nvSpPr>
        <p:spPr>
          <a:xfrm>
            <a:off x="14040" y="423000"/>
            <a:ext cx="7903080" cy="359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982" name="CustomShape 3"/>
          <p:cNvSpPr/>
          <p:nvPr/>
        </p:nvSpPr>
        <p:spPr>
          <a:xfrm>
            <a:off x="0" y="2088000"/>
            <a:ext cx="228816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ROI detection: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83" name="CustomShape 4"/>
          <p:cNvSpPr/>
          <p:nvPr/>
        </p:nvSpPr>
        <p:spPr>
          <a:xfrm>
            <a:off x="-4680" y="864000"/>
            <a:ext cx="460800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Specuarity reflection removal: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84" name="CustomShape 5"/>
          <p:cNvSpPr/>
          <p:nvPr/>
        </p:nvSpPr>
        <p:spPr>
          <a:xfrm>
            <a:off x="104040" y="64440"/>
            <a:ext cx="96832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Uterine Cervical Image Analysis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3" dur="indefinite" restart="never" nodeType="tmRoot">
          <p:childTnLst>
            <p:seq>
              <p:cTn id="1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ustomShape 1"/>
          <p:cNvSpPr/>
          <p:nvPr/>
        </p:nvSpPr>
        <p:spPr>
          <a:xfrm>
            <a:off x="692640" y="1065960"/>
            <a:ext cx="8690040" cy="42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0000"/>
          </a:bodyPr>
          <a:p>
            <a:pPr algn="just">
              <a:lnSpc>
                <a:spcPct val="90000"/>
              </a:lnSpc>
              <a:spcBef>
                <a:spcPts val="561"/>
              </a:spcBef>
            </a:pPr>
            <a:r>
              <a:rPr b="0" lang="en-GB" sz="2800" spc="-1" strike="noStrike">
                <a:solidFill>
                  <a:srgbClr val="000000"/>
                </a:solidFill>
                <a:latin typeface="Calibri body"/>
                <a:ea typeface="DejaVu Sans"/>
              </a:rPr>
              <a:t>Images of normal cases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A-before the application of acetic acid, B-after  the application of acetic acid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86" name="CustomShape 2"/>
          <p:cNvSpPr/>
          <p:nvPr/>
        </p:nvSpPr>
        <p:spPr>
          <a:xfrm>
            <a:off x="692640" y="161280"/>
            <a:ext cx="8690040" cy="77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90000"/>
              </a:lnSpc>
              <a:spcBef>
                <a:spcPts val="1599"/>
              </a:spcBef>
            </a:pPr>
            <a:br/>
            <a:r>
              <a:rPr b="1" i="1" lang="en-GB" sz="3200" spc="-1" strike="noStrike">
                <a:solidFill>
                  <a:srgbClr val="cc6600"/>
                </a:solidFill>
                <a:latin typeface="Calibri"/>
                <a:ea typeface="DejaVu Sans"/>
              </a:rPr>
              <a:t>Data collection…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87" name="CustomShape 3"/>
          <p:cNvSpPr/>
          <p:nvPr/>
        </p:nvSpPr>
        <p:spPr>
          <a:xfrm>
            <a:off x="692640" y="5256000"/>
            <a:ext cx="2263680" cy="2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61FC352-1E4B-4BE6-9D38-AC84423677BC}" type="datetime1">
              <a:rPr b="0" lang="en-GB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11/01/2023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88" name="CustomShape 4"/>
          <p:cNvSpPr/>
          <p:nvPr/>
        </p:nvSpPr>
        <p:spPr>
          <a:xfrm>
            <a:off x="7119000" y="5256000"/>
            <a:ext cx="2263680" cy="2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A17D2D3-3279-4EBE-B935-953995C1FA5F}" type="slidenum">
              <a:rPr b="0" lang="en-GB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54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989" name="Picture 5" descr=""/>
          <p:cNvPicPr/>
          <p:nvPr/>
        </p:nvPicPr>
        <p:blipFill>
          <a:blip r:embed="rId1"/>
          <a:stretch/>
        </p:blipFill>
        <p:spPr>
          <a:xfrm>
            <a:off x="2158200" y="1774440"/>
            <a:ext cx="5561640" cy="2596320"/>
          </a:xfrm>
          <a:prstGeom prst="rect">
            <a:avLst/>
          </a:prstGeom>
          <a:ln>
            <a:noFill/>
          </a:ln>
        </p:spPr>
      </p:pic>
      <p:pic>
        <p:nvPicPr>
          <p:cNvPr id="990" name="Picture 6" descr=""/>
          <p:cNvPicPr/>
          <p:nvPr/>
        </p:nvPicPr>
        <p:blipFill>
          <a:blip r:embed="rId2"/>
          <a:stretch/>
        </p:blipFill>
        <p:spPr>
          <a:xfrm>
            <a:off x="228240" y="103320"/>
            <a:ext cx="459720" cy="49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5" dur="indefinite" restart="never" nodeType="tmRoot">
          <p:childTnLst>
            <p:seq>
              <p:cTn id="1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CustomShape 1"/>
          <p:cNvSpPr/>
          <p:nvPr/>
        </p:nvSpPr>
        <p:spPr>
          <a:xfrm>
            <a:off x="692640" y="1065960"/>
            <a:ext cx="8690040" cy="42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0000"/>
          </a:bodyPr>
          <a:p>
            <a:pPr algn="just">
              <a:lnSpc>
                <a:spcPct val="90000"/>
              </a:lnSpc>
              <a:spcBef>
                <a:spcPts val="561"/>
              </a:spcBef>
            </a:pPr>
            <a:r>
              <a:rPr b="0" lang="en-GB" sz="2800" spc="-1" strike="noStrike">
                <a:solidFill>
                  <a:srgbClr val="000000"/>
                </a:solidFill>
                <a:latin typeface="Calibri body"/>
                <a:ea typeface="DejaVu Sans"/>
              </a:rPr>
              <a:t>Images of abnormal cases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endParaRPr b="0" lang="en-GB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79"/>
              </a:spcBef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A-before the application of acetic acid, B-after  the application of acetic acid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92" name="CustomShape 2"/>
          <p:cNvSpPr/>
          <p:nvPr/>
        </p:nvSpPr>
        <p:spPr>
          <a:xfrm>
            <a:off x="692640" y="161280"/>
            <a:ext cx="8690040" cy="77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90000"/>
              </a:lnSpc>
              <a:spcBef>
                <a:spcPts val="1599"/>
              </a:spcBef>
            </a:pPr>
            <a:br/>
            <a:r>
              <a:rPr b="1" i="1" lang="en-GB" sz="3200" spc="-1" strike="noStrike">
                <a:solidFill>
                  <a:srgbClr val="cc6600"/>
                </a:solidFill>
                <a:latin typeface="Calibri"/>
                <a:ea typeface="DejaVu Sans"/>
              </a:rPr>
              <a:t>Data collection…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93" name="CustomShape 3"/>
          <p:cNvSpPr/>
          <p:nvPr/>
        </p:nvSpPr>
        <p:spPr>
          <a:xfrm>
            <a:off x="692640" y="5256000"/>
            <a:ext cx="2263680" cy="2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E9FB25F3-645E-4ADC-B79E-F0C103209021}" type="datetime1">
              <a:rPr b="0" lang="en-GB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11/01/2023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94" name="CustomShape 4"/>
          <p:cNvSpPr/>
          <p:nvPr/>
        </p:nvSpPr>
        <p:spPr>
          <a:xfrm>
            <a:off x="7119000" y="5256000"/>
            <a:ext cx="2263680" cy="2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5B2E640-7A68-4015-949C-265B77E39E2C}" type="slidenum">
              <a:rPr b="0" lang="en-GB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55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995" name="Picture 6" descr=""/>
          <p:cNvPicPr/>
          <p:nvPr/>
        </p:nvPicPr>
        <p:blipFill>
          <a:blip r:embed="rId1"/>
          <a:stretch/>
        </p:blipFill>
        <p:spPr>
          <a:xfrm>
            <a:off x="2137680" y="1909440"/>
            <a:ext cx="5586120" cy="2583720"/>
          </a:xfrm>
          <a:prstGeom prst="rect">
            <a:avLst/>
          </a:prstGeom>
          <a:ln>
            <a:noFill/>
          </a:ln>
        </p:spPr>
      </p:pic>
      <p:pic>
        <p:nvPicPr>
          <p:cNvPr id="996" name="Picture 7" descr=""/>
          <p:cNvPicPr/>
          <p:nvPr/>
        </p:nvPicPr>
        <p:blipFill>
          <a:blip r:embed="rId2"/>
          <a:stretch/>
        </p:blipFill>
        <p:spPr>
          <a:xfrm>
            <a:off x="228240" y="103320"/>
            <a:ext cx="459720" cy="49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CustomShape 1"/>
          <p:cNvSpPr/>
          <p:nvPr/>
        </p:nvSpPr>
        <p:spPr>
          <a:xfrm>
            <a:off x="347040" y="5482800"/>
            <a:ext cx="3632040" cy="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2600">
              <a:lnSpc>
                <a:spcPts val="590"/>
              </a:lnSpc>
            </a:pPr>
            <a:r>
              <a:rPr b="1" lang="en-GB" sz="500" spc="-7" strike="noStrike">
                <a:solidFill>
                  <a:srgbClr val="0000ff"/>
                </a:solidFill>
                <a:latin typeface="LM Sans 10"/>
                <a:ea typeface="DejaVu Sans"/>
              </a:rPr>
              <a:t>24 Jan 2022, AICTE-ISTE REFRESHER</a:t>
            </a:r>
            <a:r>
              <a:rPr b="1" lang="en-GB" sz="500" spc="-1" strike="noStrike">
                <a:solidFill>
                  <a:srgbClr val="0000ff"/>
                </a:solidFill>
                <a:latin typeface="LM Sans 10"/>
                <a:ea typeface="DejaVu Sans"/>
              </a:rPr>
              <a:t> </a:t>
            </a:r>
            <a:r>
              <a:rPr b="1" lang="en-GB" sz="500" spc="-7" strike="noStrike">
                <a:solidFill>
                  <a:srgbClr val="0000ff"/>
                </a:solidFill>
                <a:latin typeface="LM Sans 10"/>
                <a:ea typeface="DejaVu Sans"/>
              </a:rPr>
              <a:t>PROGRAMME</a:t>
            </a:r>
            <a:endParaRPr b="0" lang="en-GB" sz="500" spc="-1" strike="noStrike">
              <a:latin typeface="Arial"/>
            </a:endParaRPr>
          </a:p>
        </p:txBody>
      </p:sp>
      <p:sp>
        <p:nvSpPr>
          <p:cNvPr id="998" name="CustomShape 2"/>
          <p:cNvSpPr/>
          <p:nvPr/>
        </p:nvSpPr>
        <p:spPr>
          <a:xfrm>
            <a:off x="9520200" y="5488200"/>
            <a:ext cx="308520" cy="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8160">
              <a:lnSpc>
                <a:spcPts val="581"/>
              </a:lnSpc>
            </a:pPr>
            <a:fld id="{BB2D2F6C-FA07-44D9-84BD-2AD916BE101A}" type="slidenum">
              <a:rPr b="0" lang="en-GB" sz="500" spc="-7" strike="noStrike">
                <a:solidFill>
                  <a:srgbClr val="000000"/>
                </a:solidFill>
                <a:latin typeface="LM Sans 8"/>
                <a:ea typeface="DejaVu Sans"/>
              </a:rPr>
              <a:t>&lt;number&gt;</a:t>
            </a:fld>
            <a:endParaRPr b="0" lang="en-GB" sz="500" spc="-1" strike="noStrike">
              <a:latin typeface="Arial"/>
            </a:endParaRPr>
          </a:p>
        </p:txBody>
      </p:sp>
      <p:pic>
        <p:nvPicPr>
          <p:cNvPr id="999" name="" descr=""/>
          <p:cNvPicPr/>
          <p:nvPr/>
        </p:nvPicPr>
        <p:blipFill>
          <a:blip r:embed="rId1"/>
          <a:stretch/>
        </p:blipFill>
        <p:spPr>
          <a:xfrm>
            <a:off x="1512000" y="1368000"/>
            <a:ext cx="6880320" cy="3615840"/>
          </a:xfrm>
          <a:prstGeom prst="rect">
            <a:avLst/>
          </a:prstGeom>
          <a:ln>
            <a:noFill/>
          </a:ln>
        </p:spPr>
      </p:pic>
      <p:sp>
        <p:nvSpPr>
          <p:cNvPr id="1000" name="CustomShape 3"/>
          <p:cNvSpPr/>
          <p:nvPr/>
        </p:nvSpPr>
        <p:spPr>
          <a:xfrm>
            <a:off x="208440" y="97920"/>
            <a:ext cx="38210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>
            <a:spAutoFit/>
          </a:bodyPr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b="0" lang="en-GB" sz="1400" spc="-1" strike="noStrike">
                <a:solidFill>
                  <a:srgbClr val="ffffff"/>
                </a:solidFill>
                <a:latin typeface="LM Sans 12"/>
                <a:ea typeface="DejaVu Sans"/>
              </a:rPr>
              <a:t>Breast Thermogram Screening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9" dur="indefinite" restart="never" nodeType="tmRoot">
          <p:childTnLst>
            <p:seq>
              <p:cTn id="1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ustomShape 1"/>
          <p:cNvSpPr/>
          <p:nvPr/>
        </p:nvSpPr>
        <p:spPr>
          <a:xfrm>
            <a:off x="208440" y="97920"/>
            <a:ext cx="3664440" cy="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>
            <a:spAutoFit/>
          </a:bodyPr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b="0" lang="en-GB" sz="1400" spc="-1" strike="noStrike">
                <a:solidFill>
                  <a:srgbClr val="ffffff"/>
                </a:solidFill>
                <a:latin typeface="LM Sans 12"/>
                <a:ea typeface="DejaVu Sans"/>
              </a:rPr>
              <a:t>Segmentation</a:t>
            </a:r>
            <a:r>
              <a:rPr b="0" lang="en-GB" sz="1400" spc="-52" strike="noStrike">
                <a:solidFill>
                  <a:srgbClr val="ffffff"/>
                </a:solidFill>
                <a:latin typeface="LM Sans 12"/>
                <a:ea typeface="DejaVu Sans"/>
              </a:rPr>
              <a:t> </a:t>
            </a:r>
            <a:r>
              <a:rPr b="0" lang="en-GB" sz="1400" spc="-1" strike="noStrike">
                <a:solidFill>
                  <a:srgbClr val="ffffff"/>
                </a:solidFill>
                <a:latin typeface="LM Sans 12"/>
                <a:ea typeface="DejaVu Sans"/>
              </a:rPr>
              <a:t>Method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02" name="CustomShape 2"/>
          <p:cNvSpPr/>
          <p:nvPr/>
        </p:nvSpPr>
        <p:spPr>
          <a:xfrm>
            <a:off x="1216800" y="1121400"/>
            <a:ext cx="7723080" cy="42757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3"/>
          <p:cNvSpPr/>
          <p:nvPr/>
        </p:nvSpPr>
        <p:spPr>
          <a:xfrm>
            <a:off x="347040" y="5482800"/>
            <a:ext cx="3632040" cy="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2600">
              <a:lnSpc>
                <a:spcPts val="590"/>
              </a:lnSpc>
            </a:pPr>
            <a:r>
              <a:rPr b="1" lang="en-GB" sz="500" spc="-7" strike="noStrike">
                <a:solidFill>
                  <a:srgbClr val="0000ff"/>
                </a:solidFill>
                <a:latin typeface="LM Sans 10"/>
                <a:ea typeface="DejaVu Sans"/>
              </a:rPr>
              <a:t>24 Jan 2022, AICTE-ISTE REFRESHER</a:t>
            </a:r>
            <a:r>
              <a:rPr b="1" lang="en-GB" sz="500" spc="-1" strike="noStrike">
                <a:solidFill>
                  <a:srgbClr val="0000ff"/>
                </a:solidFill>
                <a:latin typeface="LM Sans 10"/>
                <a:ea typeface="DejaVu Sans"/>
              </a:rPr>
              <a:t> </a:t>
            </a:r>
            <a:r>
              <a:rPr b="1" lang="en-GB" sz="500" spc="-7" strike="noStrike">
                <a:solidFill>
                  <a:srgbClr val="0000ff"/>
                </a:solidFill>
                <a:latin typeface="LM Sans 10"/>
                <a:ea typeface="DejaVu Sans"/>
              </a:rPr>
              <a:t>PROGRAMME</a:t>
            </a:r>
            <a:endParaRPr b="0" lang="en-GB" sz="500" spc="-1" strike="noStrike">
              <a:latin typeface="Arial"/>
            </a:endParaRPr>
          </a:p>
        </p:txBody>
      </p:sp>
      <p:sp>
        <p:nvSpPr>
          <p:cNvPr id="1004" name="CustomShape 4"/>
          <p:cNvSpPr/>
          <p:nvPr/>
        </p:nvSpPr>
        <p:spPr>
          <a:xfrm>
            <a:off x="9520200" y="5488200"/>
            <a:ext cx="308520" cy="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8160">
              <a:lnSpc>
                <a:spcPts val="581"/>
              </a:lnSpc>
            </a:pPr>
            <a:fld id="{D1C2D18C-63C9-4772-A4C0-0802FF11752F}" type="slidenum">
              <a:rPr b="0" lang="en-GB" sz="500" spc="-7" strike="noStrike">
                <a:solidFill>
                  <a:srgbClr val="000000"/>
                </a:solidFill>
                <a:latin typeface="LM Sans 8"/>
                <a:ea typeface="DejaVu Sans"/>
              </a:rPr>
              <a:t>&lt;number&gt;</a:t>
            </a:fld>
            <a:endParaRPr b="0" lang="en-GB" sz="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1" dur="indefinite" restart="never" nodeType="tmRoot">
          <p:childTnLst>
            <p:seq>
              <p:cTn id="1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6" name="" descr=""/>
          <p:cNvPicPr/>
          <p:nvPr/>
        </p:nvPicPr>
        <p:blipFill>
          <a:blip r:embed="rId1"/>
          <a:srcRect l="8136" t="14387" r="8094" b="0"/>
          <a:stretch/>
        </p:blipFill>
        <p:spPr>
          <a:xfrm>
            <a:off x="1440000" y="1008000"/>
            <a:ext cx="7122600" cy="4458600"/>
          </a:xfrm>
          <a:prstGeom prst="rect">
            <a:avLst/>
          </a:prstGeom>
          <a:ln>
            <a:noFill/>
          </a:ln>
        </p:spPr>
      </p:pic>
      <p:sp>
        <p:nvSpPr>
          <p:cNvPr id="1007" name="CustomShape 2"/>
          <p:cNvSpPr/>
          <p:nvPr/>
        </p:nvSpPr>
        <p:spPr>
          <a:xfrm>
            <a:off x="2736000" y="76680"/>
            <a:ext cx="48193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Niramai Solution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3" dur="indefinite" restart="never" nodeType="tmRoot">
          <p:childTnLst>
            <p:seq>
              <p:cTn id="1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CustomShape 1"/>
          <p:cNvSpPr/>
          <p:nvPr/>
        </p:nvSpPr>
        <p:spPr>
          <a:xfrm>
            <a:off x="555840" y="108000"/>
            <a:ext cx="9020520" cy="9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6000" spc="-1" strike="noStrike">
                <a:solidFill>
                  <a:srgbClr val="ffff00"/>
                </a:solidFill>
                <a:latin typeface="Arial"/>
                <a:ea typeface="DejaVu Sans"/>
              </a:rPr>
              <a:t>Opportunities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009" name="CustomShape 2"/>
          <p:cNvSpPr/>
          <p:nvPr/>
        </p:nvSpPr>
        <p:spPr>
          <a:xfrm>
            <a:off x="431640" y="2158920"/>
            <a:ext cx="9020880" cy="199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800" spc="-1" strike="noStrike">
                <a:solidFill>
                  <a:srgbClr val="ffff00"/>
                </a:solidFill>
                <a:latin typeface="Arial"/>
                <a:ea typeface="DejaVu Sans"/>
              </a:rPr>
              <a:t>5G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800" spc="-1" strike="noStrike">
                <a:solidFill>
                  <a:srgbClr val="ffff00"/>
                </a:solidFill>
                <a:latin typeface="Arial"/>
                <a:ea typeface="DejaVu Sans"/>
              </a:rPr>
              <a:t>Cloud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800" spc="-1" strike="noStrike">
                <a:solidFill>
                  <a:srgbClr val="ffff00"/>
                </a:solidFill>
                <a:latin typeface="Arial"/>
                <a:ea typeface="DejaVu Sans"/>
              </a:rPr>
              <a:t>AI, ML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800" spc="-1" strike="noStrike">
                <a:solidFill>
                  <a:srgbClr val="ffff00"/>
                </a:solidFill>
                <a:latin typeface="Arial"/>
                <a:ea typeface="DejaVu Sans"/>
              </a:rPr>
              <a:t>Semicon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800" spc="-1" strike="noStrike">
                <a:solidFill>
                  <a:srgbClr val="ffff00"/>
                </a:solidFill>
                <a:latin typeface="Arial"/>
                <a:ea typeface="DejaVu Sans"/>
              </a:rPr>
              <a:t>Locapreneurs</a:t>
            </a: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5" dur="indefinite" restart="never" nodeType="tmRoot">
          <p:childTnLst>
            <p:seq>
              <p:cTn id="1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" descr=""/>
          <p:cNvPicPr/>
          <p:nvPr/>
        </p:nvPicPr>
        <p:blipFill>
          <a:blip r:embed="rId1"/>
          <a:stretch/>
        </p:blipFill>
        <p:spPr>
          <a:xfrm>
            <a:off x="360" y="936000"/>
            <a:ext cx="10077120" cy="4383720"/>
          </a:xfrm>
          <a:prstGeom prst="rect">
            <a:avLst/>
          </a:prstGeom>
          <a:ln>
            <a:noFill/>
          </a:ln>
        </p:spPr>
      </p:pic>
      <p:sp>
        <p:nvSpPr>
          <p:cNvPr id="751" name="CustomShape 1"/>
          <p:cNvSpPr/>
          <p:nvPr/>
        </p:nvSpPr>
        <p:spPr>
          <a:xfrm>
            <a:off x="2953800" y="8280"/>
            <a:ext cx="4607280" cy="119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00"/>
                </a:solidFill>
                <a:latin typeface="Luxi Sans"/>
                <a:ea typeface="DejaVu Sans"/>
              </a:rPr>
              <a:t>Tech History</a:t>
            </a:r>
            <a:endParaRPr b="0" lang="en-GB" sz="4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" descr=""/>
          <p:cNvPicPr/>
          <p:nvPr/>
        </p:nvPicPr>
        <p:blipFill>
          <a:blip r:embed="rId1"/>
          <a:stretch/>
        </p:blipFill>
        <p:spPr>
          <a:xfrm>
            <a:off x="6986160" y="1781640"/>
            <a:ext cx="1769400" cy="1325160"/>
          </a:xfrm>
          <a:prstGeom prst="rect">
            <a:avLst/>
          </a:prstGeom>
          <a:ln>
            <a:noFill/>
          </a:ln>
        </p:spPr>
      </p:pic>
      <p:pic>
        <p:nvPicPr>
          <p:cNvPr id="1011" name="" descr=""/>
          <p:cNvPicPr/>
          <p:nvPr/>
        </p:nvPicPr>
        <p:blipFill>
          <a:blip r:embed="rId2"/>
          <a:stretch/>
        </p:blipFill>
        <p:spPr>
          <a:xfrm>
            <a:off x="5512320" y="3832200"/>
            <a:ext cx="1902600" cy="1068120"/>
          </a:xfrm>
          <a:prstGeom prst="rect">
            <a:avLst/>
          </a:prstGeom>
          <a:ln>
            <a:noFill/>
          </a:ln>
        </p:spPr>
      </p:pic>
      <p:pic>
        <p:nvPicPr>
          <p:cNvPr id="1012" name="" descr=""/>
          <p:cNvPicPr/>
          <p:nvPr/>
        </p:nvPicPr>
        <p:blipFill>
          <a:blip r:embed="rId3"/>
          <a:stretch/>
        </p:blipFill>
        <p:spPr>
          <a:xfrm>
            <a:off x="2377080" y="3532320"/>
            <a:ext cx="1683360" cy="2025000"/>
          </a:xfrm>
          <a:prstGeom prst="rect">
            <a:avLst/>
          </a:prstGeom>
          <a:ln>
            <a:noFill/>
          </a:ln>
        </p:spPr>
      </p:pic>
      <p:pic>
        <p:nvPicPr>
          <p:cNvPr id="1013" name="" descr=""/>
          <p:cNvPicPr/>
          <p:nvPr/>
        </p:nvPicPr>
        <p:blipFill>
          <a:blip r:embed="rId4"/>
          <a:stretch/>
        </p:blipFill>
        <p:spPr>
          <a:xfrm>
            <a:off x="1584720" y="917640"/>
            <a:ext cx="4364280" cy="2426040"/>
          </a:xfrm>
          <a:prstGeom prst="rect">
            <a:avLst/>
          </a:prstGeom>
          <a:ln>
            <a:noFill/>
          </a:ln>
        </p:spPr>
      </p:pic>
      <p:sp>
        <p:nvSpPr>
          <p:cNvPr id="1014" name="CustomShape 1"/>
          <p:cNvSpPr/>
          <p:nvPr/>
        </p:nvSpPr>
        <p:spPr>
          <a:xfrm>
            <a:off x="3600360" y="55800"/>
            <a:ext cx="3166920" cy="69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4400" spc="-1" strike="noStrike">
                <a:solidFill>
                  <a:srgbClr val="002060"/>
                </a:solidFill>
                <a:latin typeface="Calibri Light"/>
                <a:ea typeface="Noto Sans CJK SC"/>
              </a:rPr>
              <a:t>Culture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15" name="CustomShape 2"/>
          <p:cNvSpPr/>
          <p:nvPr/>
        </p:nvSpPr>
        <p:spPr>
          <a:xfrm>
            <a:off x="503640" y="1326960"/>
            <a:ext cx="9020520" cy="370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6" name="" descr=""/>
          <p:cNvPicPr/>
          <p:nvPr/>
        </p:nvPicPr>
        <p:blipFill>
          <a:blip r:embed="rId5"/>
          <a:stretch/>
        </p:blipFill>
        <p:spPr>
          <a:xfrm>
            <a:off x="5069520" y="3528720"/>
            <a:ext cx="3225600" cy="154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CustomShape 1"/>
          <p:cNvSpPr/>
          <p:nvPr/>
        </p:nvSpPr>
        <p:spPr>
          <a:xfrm>
            <a:off x="63360" y="-115200"/>
            <a:ext cx="176940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2"/>
          <p:cNvSpPr/>
          <p:nvPr/>
        </p:nvSpPr>
        <p:spPr>
          <a:xfrm>
            <a:off x="63360" y="-115200"/>
            <a:ext cx="190260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9" name="" descr=""/>
          <p:cNvPicPr/>
          <p:nvPr/>
        </p:nvPicPr>
        <p:blipFill>
          <a:blip r:embed="rId1"/>
          <a:stretch/>
        </p:blipFill>
        <p:spPr>
          <a:xfrm>
            <a:off x="1038600" y="3327840"/>
            <a:ext cx="3416040" cy="1752120"/>
          </a:xfrm>
          <a:prstGeom prst="rect">
            <a:avLst/>
          </a:prstGeom>
          <a:ln>
            <a:noFill/>
          </a:ln>
        </p:spPr>
      </p:pic>
      <p:sp>
        <p:nvSpPr>
          <p:cNvPr id="1020" name="CustomShape 3"/>
          <p:cNvSpPr/>
          <p:nvPr/>
        </p:nvSpPr>
        <p:spPr>
          <a:xfrm>
            <a:off x="4033800" y="117720"/>
            <a:ext cx="2518560" cy="47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4400" spc="-1" strike="noStrike">
                <a:solidFill>
                  <a:srgbClr val="002060"/>
                </a:solidFill>
                <a:latin typeface="Calibri Light"/>
                <a:ea typeface="Noto Sans CJK SC"/>
              </a:rPr>
              <a:t>CEOs..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21" name="CustomShape 4"/>
          <p:cNvSpPr/>
          <p:nvPr/>
        </p:nvSpPr>
        <p:spPr>
          <a:xfrm>
            <a:off x="390600" y="1040040"/>
            <a:ext cx="9020880" cy="370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2" name="" descr=""/>
          <p:cNvPicPr/>
          <p:nvPr/>
        </p:nvPicPr>
        <p:blipFill>
          <a:blip r:embed="rId2"/>
          <a:stretch/>
        </p:blipFill>
        <p:spPr>
          <a:xfrm>
            <a:off x="4745160" y="3302640"/>
            <a:ext cx="3592440" cy="1790280"/>
          </a:xfrm>
          <a:prstGeom prst="rect">
            <a:avLst/>
          </a:prstGeom>
          <a:ln>
            <a:noFill/>
          </a:ln>
        </p:spPr>
      </p:pic>
      <p:pic>
        <p:nvPicPr>
          <p:cNvPr id="1023" name="" descr=""/>
          <p:cNvPicPr/>
          <p:nvPr/>
        </p:nvPicPr>
        <p:blipFill>
          <a:blip r:embed="rId3"/>
          <a:stretch/>
        </p:blipFill>
        <p:spPr>
          <a:xfrm>
            <a:off x="2620440" y="837720"/>
            <a:ext cx="3119400" cy="185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" descr=""/>
          <p:cNvPicPr/>
          <p:nvPr/>
        </p:nvPicPr>
        <p:blipFill>
          <a:blip r:embed="rId1"/>
          <a:stretch/>
        </p:blipFill>
        <p:spPr>
          <a:xfrm>
            <a:off x="1801080" y="1349640"/>
            <a:ext cx="6410880" cy="4189680"/>
          </a:xfrm>
          <a:prstGeom prst="rect">
            <a:avLst/>
          </a:prstGeom>
          <a:ln>
            <a:noFill/>
          </a:ln>
        </p:spPr>
      </p:pic>
      <p:sp>
        <p:nvSpPr>
          <p:cNvPr id="1025" name="CustomShape 1"/>
          <p:cNvSpPr/>
          <p:nvPr/>
        </p:nvSpPr>
        <p:spPr>
          <a:xfrm>
            <a:off x="1440360" y="161640"/>
            <a:ext cx="7128360" cy="96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2000"/>
              </a:lnSpc>
            </a:pPr>
            <a:r>
              <a:rPr b="0" lang="en-GB" sz="6600" spc="-1" strike="noStrike">
                <a:solidFill>
                  <a:srgbClr val="ffff66"/>
                </a:solidFill>
                <a:latin typeface="Verdana"/>
                <a:ea typeface="DejaVu Sans"/>
              </a:rPr>
              <a:t>Karmic, Manipal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" descr=""/>
          <p:cNvPicPr/>
          <p:nvPr/>
        </p:nvPicPr>
        <p:blipFill>
          <a:blip r:embed="rId1"/>
          <a:stretch/>
        </p:blipFill>
        <p:spPr>
          <a:xfrm>
            <a:off x="60480" y="724680"/>
            <a:ext cx="10077840" cy="424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" dur="indefinite" restart="never" nodeType="tmRoot">
          <p:childTnLst>
            <p:seq>
              <p:cTn id="2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561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56127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05" dur="indefinite" restart="never" nodeType="tmRoot">
          <p:childTnLst>
            <p:seq>
              <p:cTn id="2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ustomShape 1"/>
          <p:cNvSpPr/>
          <p:nvPr/>
        </p:nvSpPr>
        <p:spPr>
          <a:xfrm>
            <a:off x="503280" y="179640"/>
            <a:ext cx="906156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9" name="" descr=""/>
          <p:cNvPicPr/>
          <p:nvPr/>
        </p:nvPicPr>
        <p:blipFill>
          <a:blip r:embed="rId1"/>
          <a:stretch/>
        </p:blipFill>
        <p:spPr>
          <a:xfrm>
            <a:off x="1427400" y="882000"/>
            <a:ext cx="7140240" cy="373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7" dur="indefinite" restart="never" nodeType="tmRoot">
          <p:childTnLst>
            <p:seq>
              <p:cTn id="2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CustomShape 1"/>
          <p:cNvSpPr/>
          <p:nvPr/>
        </p:nvSpPr>
        <p:spPr>
          <a:xfrm>
            <a:off x="466560" y="0"/>
            <a:ext cx="9061920" cy="77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ffff00"/>
                </a:solidFill>
                <a:latin typeface="Arial"/>
                <a:ea typeface="DejaVu Sans"/>
              </a:rPr>
              <a:t>ISA-2012 Exhibition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31" name="CustomShape 2"/>
          <p:cNvSpPr/>
          <p:nvPr/>
        </p:nvSpPr>
        <p:spPr>
          <a:xfrm>
            <a:off x="503640" y="1326960"/>
            <a:ext cx="9061200" cy="373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2" name="" descr=""/>
          <p:cNvPicPr/>
          <p:nvPr/>
        </p:nvPicPr>
        <p:blipFill>
          <a:blip r:embed="rId1"/>
          <a:stretch/>
        </p:blipFill>
        <p:spPr>
          <a:xfrm>
            <a:off x="466560" y="871200"/>
            <a:ext cx="9069840" cy="479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9" dur="indefinite" restart="never" nodeType="tmRoot">
          <p:childTnLst>
            <p:seq>
              <p:cTn id="2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CustomShape 1"/>
          <p:cNvSpPr/>
          <p:nvPr/>
        </p:nvSpPr>
        <p:spPr>
          <a:xfrm>
            <a:off x="503640" y="226080"/>
            <a:ext cx="9018360" cy="91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2"/>
          <p:cNvSpPr/>
          <p:nvPr/>
        </p:nvSpPr>
        <p:spPr>
          <a:xfrm>
            <a:off x="6495480" y="5263920"/>
            <a:ext cx="1635120" cy="29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E99C560-0399-4510-A69D-DDEE0243F42D}" type="slidenum">
              <a:rPr b="0" lang="en-GB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103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4320" cy="566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1" dur="indefinite" restart="never" nodeType="tmRoot">
          <p:childTnLst>
            <p:seq>
              <p:cTn id="2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" descr=""/>
          <p:cNvPicPr/>
          <p:nvPr/>
        </p:nvPicPr>
        <p:blipFill>
          <a:blip r:embed="rId1"/>
          <a:stretch/>
        </p:blipFill>
        <p:spPr>
          <a:xfrm>
            <a:off x="1289520" y="417600"/>
            <a:ext cx="7620840" cy="4861080"/>
          </a:xfrm>
          <a:prstGeom prst="rect">
            <a:avLst/>
          </a:prstGeom>
          <a:ln>
            <a:noFill/>
          </a:ln>
        </p:spPr>
      </p:pic>
      <p:sp>
        <p:nvSpPr>
          <p:cNvPr id="1037" name="CustomShape 1"/>
          <p:cNvSpPr/>
          <p:nvPr/>
        </p:nvSpPr>
        <p:spPr>
          <a:xfrm>
            <a:off x="2644200" y="706680"/>
            <a:ext cx="4845240" cy="90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2000"/>
              </a:lnSpc>
            </a:pPr>
            <a:r>
              <a:rPr b="0" lang="en-GB" sz="6600" spc="-1" strike="noStrike">
                <a:solidFill>
                  <a:srgbClr val="ffff66"/>
                </a:solidFill>
                <a:latin typeface="Verdana"/>
                <a:ea typeface="DejaVu Sans"/>
              </a:rPr>
              <a:t>Thank You 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3" dur="indefinite" restart="never" nodeType="tmRoot">
          <p:childTnLst>
            <p:seq>
              <p:cTn id="2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CustomShape 1"/>
          <p:cNvSpPr/>
          <p:nvPr/>
        </p:nvSpPr>
        <p:spPr>
          <a:xfrm>
            <a:off x="503280" y="5163840"/>
            <a:ext cx="2345400" cy="386640"/>
          </a:xfrm>
          <a:custGeom>
            <a:avLst/>
            <a:gdLst/>
            <a:ahLst/>
            <a:rect l="l" t="t" r="r" b="b"/>
            <a:pathLst>
              <a:path w="5922" h="1319">
                <a:moveTo>
                  <a:pt x="0" y="0"/>
                </a:moveTo>
                <a:lnTo>
                  <a:pt x="5922" y="0"/>
                </a:lnTo>
                <a:lnTo>
                  <a:pt x="5922" y="1319"/>
                </a:lnTo>
                <a:lnTo>
                  <a:pt x="0" y="131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2"/>
          <p:cNvSpPr/>
          <p:nvPr/>
        </p:nvSpPr>
        <p:spPr>
          <a:xfrm>
            <a:off x="0" y="-360"/>
            <a:ext cx="10074240" cy="5771520"/>
          </a:xfrm>
          <a:custGeom>
            <a:avLst/>
            <a:gdLst/>
            <a:ahLst/>
            <a:rect l="l" t="t" r="r" b="b"/>
            <a:pathLst>
              <a:path w="25400" h="16259">
                <a:moveTo>
                  <a:pt x="0" y="0"/>
                </a:moveTo>
                <a:lnTo>
                  <a:pt x="25400" y="0"/>
                </a:lnTo>
                <a:lnTo>
                  <a:pt x="25400" y="16259"/>
                </a:lnTo>
                <a:lnTo>
                  <a:pt x="0" y="1625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040" name="CustomShape 3"/>
          <p:cNvSpPr/>
          <p:nvPr/>
        </p:nvSpPr>
        <p:spPr>
          <a:xfrm>
            <a:off x="503280" y="226080"/>
            <a:ext cx="9064080" cy="437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1" name="Picture 412" descr=""/>
          <p:cNvPicPr/>
          <p:nvPr/>
        </p:nvPicPr>
        <p:blipFill>
          <a:blip r:embed="rId1"/>
          <a:stretch/>
        </p:blipFill>
        <p:spPr>
          <a:xfrm>
            <a:off x="2756880" y="1898280"/>
            <a:ext cx="5663520" cy="3768120"/>
          </a:xfrm>
          <a:prstGeom prst="rect">
            <a:avLst/>
          </a:prstGeom>
          <a:ln>
            <a:noFill/>
          </a:ln>
        </p:spPr>
      </p:pic>
      <p:pic>
        <p:nvPicPr>
          <p:cNvPr id="1042" name="Picture 413" descr=""/>
          <p:cNvPicPr/>
          <p:nvPr/>
        </p:nvPicPr>
        <p:blipFill>
          <a:blip r:embed="rId2"/>
          <a:stretch/>
        </p:blipFill>
        <p:spPr>
          <a:xfrm>
            <a:off x="4176000" y="9720"/>
            <a:ext cx="2548800" cy="1884960"/>
          </a:xfrm>
          <a:prstGeom prst="rect">
            <a:avLst/>
          </a:prstGeom>
          <a:ln>
            <a:noFill/>
          </a:ln>
        </p:spPr>
      </p:pic>
      <p:sp>
        <p:nvSpPr>
          <p:cNvPr id="1043" name="CustomShape 4"/>
          <p:cNvSpPr/>
          <p:nvPr/>
        </p:nvSpPr>
        <p:spPr>
          <a:xfrm>
            <a:off x="0" y="12240"/>
            <a:ext cx="375840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600" spc="-1" strike="noStrike">
                <a:solidFill>
                  <a:srgbClr val="ffff00"/>
                </a:solidFill>
                <a:latin typeface="Verdana"/>
                <a:ea typeface="Verdana"/>
              </a:rPr>
              <a:t>ECG</a:t>
            </a:r>
            <a:endParaRPr b="0" lang="en-GB" sz="66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15" dur="indefinite" restart="never" nodeType="tmRoot">
          <p:childTnLst>
            <p:seq>
              <p:cTn id="2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" descr=""/>
          <p:cNvPicPr/>
          <p:nvPr/>
        </p:nvPicPr>
        <p:blipFill>
          <a:blip r:embed="rId1"/>
          <a:stretch/>
        </p:blipFill>
        <p:spPr>
          <a:xfrm>
            <a:off x="50760" y="580680"/>
            <a:ext cx="10077120" cy="45338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CustomShape 1"/>
          <p:cNvSpPr/>
          <p:nvPr/>
        </p:nvSpPr>
        <p:spPr>
          <a:xfrm>
            <a:off x="503280" y="5163840"/>
            <a:ext cx="2345400" cy="386640"/>
          </a:xfrm>
          <a:custGeom>
            <a:avLst/>
            <a:gdLst/>
            <a:ahLst/>
            <a:rect l="l" t="t" r="r" b="b"/>
            <a:pathLst>
              <a:path w="5922" h="1319">
                <a:moveTo>
                  <a:pt x="0" y="0"/>
                </a:moveTo>
                <a:lnTo>
                  <a:pt x="5922" y="0"/>
                </a:lnTo>
                <a:lnTo>
                  <a:pt x="5922" y="1319"/>
                </a:lnTo>
                <a:lnTo>
                  <a:pt x="0" y="131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2"/>
          <p:cNvSpPr/>
          <p:nvPr/>
        </p:nvSpPr>
        <p:spPr>
          <a:xfrm>
            <a:off x="0" y="-360"/>
            <a:ext cx="10074240" cy="5771520"/>
          </a:xfrm>
          <a:custGeom>
            <a:avLst/>
            <a:gdLst/>
            <a:ahLst/>
            <a:rect l="l" t="t" r="r" b="b"/>
            <a:pathLst>
              <a:path w="25400" h="16259">
                <a:moveTo>
                  <a:pt x="0" y="0"/>
                </a:moveTo>
                <a:lnTo>
                  <a:pt x="25400" y="0"/>
                </a:lnTo>
                <a:lnTo>
                  <a:pt x="25400" y="16259"/>
                </a:lnTo>
                <a:lnTo>
                  <a:pt x="0" y="1625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046" name="CustomShape 3"/>
          <p:cNvSpPr/>
          <p:nvPr/>
        </p:nvSpPr>
        <p:spPr>
          <a:xfrm>
            <a:off x="503280" y="226080"/>
            <a:ext cx="9064080" cy="437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7" name="Picture 418" descr=""/>
          <p:cNvPicPr/>
          <p:nvPr/>
        </p:nvPicPr>
        <p:blipFill>
          <a:blip r:embed="rId1"/>
          <a:stretch/>
        </p:blipFill>
        <p:spPr>
          <a:xfrm>
            <a:off x="1786680" y="-27720"/>
            <a:ext cx="6482880" cy="64162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17" dur="indefinite" restart="never" nodeType="tmRoot">
          <p:childTnLst>
            <p:seq>
              <p:cTn id="2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CustomShape 1"/>
          <p:cNvSpPr/>
          <p:nvPr/>
        </p:nvSpPr>
        <p:spPr>
          <a:xfrm>
            <a:off x="504000" y="363600"/>
            <a:ext cx="906804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Histogram Distances - HSI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049" name="Picture 437" descr=""/>
          <p:cNvPicPr/>
          <p:nvPr/>
        </p:nvPicPr>
        <p:blipFill>
          <a:blip r:embed="rId1"/>
          <a:stretch/>
        </p:blipFill>
        <p:spPr>
          <a:xfrm>
            <a:off x="0" y="1008000"/>
            <a:ext cx="10076400" cy="465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9" dur="indefinite" restart="never" nodeType="tmRoot">
          <p:childTnLst>
            <p:seq>
              <p:cTn id="2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CustomShape 1"/>
          <p:cNvSpPr/>
          <p:nvPr/>
        </p:nvSpPr>
        <p:spPr>
          <a:xfrm>
            <a:off x="504000" y="363600"/>
            <a:ext cx="906804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HSI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051" name="Picture 439" descr=""/>
          <p:cNvPicPr/>
          <p:nvPr/>
        </p:nvPicPr>
        <p:blipFill>
          <a:blip r:embed="rId1"/>
          <a:stretch/>
        </p:blipFill>
        <p:spPr>
          <a:xfrm>
            <a:off x="0" y="936000"/>
            <a:ext cx="10076400" cy="473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1" dur="indefinite" restart="never" nodeType="tmRoot">
          <p:childTnLst>
            <p:seq>
              <p:cTn id="2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f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CustomShape 1"/>
          <p:cNvSpPr/>
          <p:nvPr/>
        </p:nvSpPr>
        <p:spPr>
          <a:xfrm>
            <a:off x="456840" y="228600"/>
            <a:ext cx="8381160" cy="91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Intensity Based Retrieval: Results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053" name="CustomShape 2"/>
          <p:cNvSpPr/>
          <p:nvPr/>
        </p:nvSpPr>
        <p:spPr>
          <a:xfrm>
            <a:off x="0" y="0"/>
            <a:ext cx="914328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3"/>
          <p:cNvSpPr/>
          <p:nvPr/>
        </p:nvSpPr>
        <p:spPr>
          <a:xfrm>
            <a:off x="0" y="0"/>
            <a:ext cx="914328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4"/>
          <p:cNvSpPr/>
          <p:nvPr/>
        </p:nvSpPr>
        <p:spPr>
          <a:xfrm>
            <a:off x="0" y="0"/>
            <a:ext cx="914328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5"/>
          <p:cNvSpPr/>
          <p:nvPr/>
        </p:nvSpPr>
        <p:spPr>
          <a:xfrm>
            <a:off x="0" y="0"/>
            <a:ext cx="914328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6"/>
          <p:cNvSpPr/>
          <p:nvPr/>
        </p:nvSpPr>
        <p:spPr>
          <a:xfrm>
            <a:off x="0" y="0"/>
            <a:ext cx="914328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7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8"/>
          <p:cNvSpPr/>
          <p:nvPr/>
        </p:nvSpPr>
        <p:spPr>
          <a:xfrm>
            <a:off x="0" y="838080"/>
            <a:ext cx="91432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60" name="Group 9"/>
          <p:cNvGrpSpPr/>
          <p:nvPr/>
        </p:nvGrpSpPr>
        <p:grpSpPr>
          <a:xfrm>
            <a:off x="1292400" y="1712880"/>
            <a:ext cx="7774560" cy="3328200"/>
            <a:chOff x="1292400" y="1712880"/>
            <a:chExt cx="7774560" cy="3328200"/>
          </a:xfrm>
        </p:grpSpPr>
        <p:pic>
          <p:nvPicPr>
            <p:cNvPr id="1061" name="Picture 2" descr=""/>
            <p:cNvPicPr/>
            <p:nvPr/>
          </p:nvPicPr>
          <p:blipFill>
            <a:blip r:embed="rId1"/>
            <a:stretch/>
          </p:blipFill>
          <p:spPr>
            <a:xfrm>
              <a:off x="1292400" y="1831680"/>
              <a:ext cx="3177360" cy="320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2" name="Picture 5" descr=""/>
            <p:cNvPicPr/>
            <p:nvPr/>
          </p:nvPicPr>
          <p:blipFill>
            <a:blip r:embed="rId2"/>
            <a:srcRect l="2916" t="0" r="5318" b="0"/>
            <a:stretch/>
          </p:blipFill>
          <p:spPr>
            <a:xfrm>
              <a:off x="4957920" y="1712880"/>
              <a:ext cx="4109040" cy="3315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63" name="CustomShape 10"/>
          <p:cNvSpPr/>
          <p:nvPr/>
        </p:nvSpPr>
        <p:spPr>
          <a:xfrm>
            <a:off x="6473880" y="4257720"/>
            <a:ext cx="1294560" cy="28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  <a:spcAft>
                <a:spcPts val="998"/>
              </a:spcAft>
            </a:pPr>
            <a:r>
              <a:rPr b="0" lang="en-GB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CDF fitted with p=4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3" dur="indefinite" restart="never" nodeType="tmRoot">
          <p:childTnLst>
            <p:seq>
              <p:cTn id="2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f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CustomShape 1"/>
          <p:cNvSpPr/>
          <p:nvPr/>
        </p:nvSpPr>
        <p:spPr>
          <a:xfrm>
            <a:off x="685800" y="151920"/>
            <a:ext cx="7771320" cy="7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 #2 - Linear Models of CDF matching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65" name="" descr=""/>
          <p:cNvPicPr/>
          <p:nvPr/>
        </p:nvPicPr>
        <p:blipFill>
          <a:blip r:embed="rId1"/>
          <a:stretch/>
        </p:blipFill>
        <p:spPr>
          <a:xfrm>
            <a:off x="762120" y="838080"/>
            <a:ext cx="7466400" cy="559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5" dur="indefinite" restart="never" nodeType="tmRoot">
          <p:childTnLst>
            <p:seq>
              <p:cTn id="2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fc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CustomShape 1"/>
          <p:cNvSpPr/>
          <p:nvPr/>
        </p:nvSpPr>
        <p:spPr>
          <a:xfrm>
            <a:off x="456840" y="228600"/>
            <a:ext cx="83808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067" name="Picture 65" descr=""/>
          <p:cNvPicPr/>
          <p:nvPr/>
        </p:nvPicPr>
        <p:blipFill>
          <a:blip r:embed="rId1"/>
          <a:stretch/>
        </p:blipFill>
        <p:spPr>
          <a:xfrm>
            <a:off x="1263600" y="1589040"/>
            <a:ext cx="5796360" cy="422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7" dur="indefinite" restart="never" nodeType="tmRoot">
          <p:childTnLst>
            <p:seq>
              <p:cTn id="2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CustomShape 1"/>
          <p:cNvSpPr/>
          <p:nvPr/>
        </p:nvSpPr>
        <p:spPr>
          <a:xfrm>
            <a:off x="504000" y="5164200"/>
            <a:ext cx="2345400" cy="387000"/>
          </a:xfrm>
          <a:custGeom>
            <a:avLst/>
            <a:gdLst/>
            <a:ahLst/>
            <a:rect l="l" t="t" r="r" b="b"/>
            <a:pathLst>
              <a:path w="5922" h="1319">
                <a:moveTo>
                  <a:pt x="0" y="0"/>
                </a:moveTo>
                <a:lnTo>
                  <a:pt x="5922" y="0"/>
                </a:lnTo>
                <a:lnTo>
                  <a:pt x="5922" y="1319"/>
                </a:lnTo>
                <a:lnTo>
                  <a:pt x="0" y="131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2"/>
          <p:cNvSpPr/>
          <p:nvPr/>
        </p:nvSpPr>
        <p:spPr>
          <a:xfrm>
            <a:off x="-360" y="938160"/>
            <a:ext cx="10075680" cy="4834800"/>
          </a:xfrm>
          <a:custGeom>
            <a:avLst/>
            <a:gdLst/>
            <a:ahLst/>
            <a:rect l="l" t="t" r="r" b="b"/>
            <a:pathLst>
              <a:path w="25400" h="16259">
                <a:moveTo>
                  <a:pt x="0" y="0"/>
                </a:moveTo>
                <a:lnTo>
                  <a:pt x="25400" y="0"/>
                </a:lnTo>
                <a:lnTo>
                  <a:pt x="25400" y="16259"/>
                </a:lnTo>
                <a:lnTo>
                  <a:pt x="0" y="1625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93000"/>
              </a:lnSpc>
            </a:pPr>
            <a:r>
              <a:rPr b="1" lang="en-GB" sz="4000" spc="-1" strike="noStrike">
                <a:solidFill>
                  <a:srgbClr val="ffff00"/>
                </a:solidFill>
                <a:latin typeface="Verdana"/>
                <a:ea typeface="Verdana"/>
              </a:rPr>
              <a:t>Medical Image Processing Drivers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Semiconductors, Processors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Programmability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Sensors, Transducers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Compute Tools, Cloud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Internet, Data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r>
              <a:rPr b="1" lang="en-GB" sz="3200" spc="-1" strike="noStrike">
                <a:solidFill>
                  <a:srgbClr val="ffff00"/>
                </a:solidFill>
                <a:latin typeface="Times New Roman"/>
                <a:ea typeface="DejaVu Sans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29" dur="indefinite" restart="never" nodeType="tmRoot">
          <p:childTnLst>
            <p:seq>
              <p:cTn id="2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CustomShape 1"/>
          <p:cNvSpPr/>
          <p:nvPr/>
        </p:nvSpPr>
        <p:spPr>
          <a:xfrm>
            <a:off x="503640" y="5164200"/>
            <a:ext cx="2345760" cy="387720"/>
          </a:xfrm>
          <a:custGeom>
            <a:avLst/>
            <a:gdLst/>
            <a:ahLst/>
            <a:rect l="l" t="t" r="r" b="b"/>
            <a:pathLst>
              <a:path w="5922" h="1319">
                <a:moveTo>
                  <a:pt x="0" y="0"/>
                </a:moveTo>
                <a:lnTo>
                  <a:pt x="5922" y="0"/>
                </a:lnTo>
                <a:lnTo>
                  <a:pt x="5922" y="1319"/>
                </a:lnTo>
                <a:lnTo>
                  <a:pt x="0" y="131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2"/>
          <p:cNvSpPr/>
          <p:nvPr/>
        </p:nvSpPr>
        <p:spPr>
          <a:xfrm>
            <a:off x="-360" y="-360"/>
            <a:ext cx="10075680" cy="5772960"/>
          </a:xfrm>
          <a:custGeom>
            <a:avLst/>
            <a:gdLst/>
            <a:ahLst/>
            <a:rect l="l" t="t" r="r" b="b"/>
            <a:pathLst>
              <a:path w="25400" h="16259">
                <a:moveTo>
                  <a:pt x="0" y="0"/>
                </a:moveTo>
                <a:lnTo>
                  <a:pt x="25400" y="0"/>
                </a:lnTo>
                <a:lnTo>
                  <a:pt x="25400" y="16259"/>
                </a:lnTo>
                <a:lnTo>
                  <a:pt x="0" y="1625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93000"/>
              </a:lnSpc>
            </a:pPr>
            <a:r>
              <a:rPr b="1" lang="en-GB" sz="6600" spc="-1" strike="noStrike">
                <a:solidFill>
                  <a:srgbClr val="ffff00"/>
                </a:solidFill>
                <a:latin typeface="Verdana"/>
                <a:ea typeface="Verdana"/>
              </a:rPr>
              <a:t>Ideate</a:t>
            </a:r>
            <a:endParaRPr b="0" lang="en-GB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60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System Design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60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PoC/Prototype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60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User forums/kaggle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60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Opensource/Linux/git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072" name="CustomShape 3"/>
          <p:cNvSpPr/>
          <p:nvPr/>
        </p:nvSpPr>
        <p:spPr>
          <a:xfrm>
            <a:off x="503640" y="226080"/>
            <a:ext cx="9065160" cy="437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  <p:timing>
    <p:tnLst>
      <p:par>
        <p:cTn id="231" dur="indefinite" restart="never" nodeType="tmRoot">
          <p:childTnLst>
            <p:seq>
              <p:cTn id="2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CustomShape 1"/>
          <p:cNvSpPr/>
          <p:nvPr/>
        </p:nvSpPr>
        <p:spPr>
          <a:xfrm>
            <a:off x="503640" y="5164200"/>
            <a:ext cx="2345760" cy="387720"/>
          </a:xfrm>
          <a:custGeom>
            <a:avLst/>
            <a:gdLst/>
            <a:ahLst/>
            <a:rect l="l" t="t" r="r" b="b"/>
            <a:pathLst>
              <a:path w="5922" h="1319">
                <a:moveTo>
                  <a:pt x="0" y="0"/>
                </a:moveTo>
                <a:lnTo>
                  <a:pt x="5922" y="0"/>
                </a:lnTo>
                <a:lnTo>
                  <a:pt x="5922" y="1319"/>
                </a:lnTo>
                <a:lnTo>
                  <a:pt x="0" y="131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2"/>
          <p:cNvSpPr/>
          <p:nvPr/>
        </p:nvSpPr>
        <p:spPr>
          <a:xfrm>
            <a:off x="-360" y="-360"/>
            <a:ext cx="10075680" cy="5772960"/>
          </a:xfrm>
          <a:custGeom>
            <a:avLst/>
            <a:gdLst/>
            <a:ahLst/>
            <a:rect l="l" t="t" r="r" b="b"/>
            <a:pathLst>
              <a:path w="25400" h="16259">
                <a:moveTo>
                  <a:pt x="0" y="0"/>
                </a:moveTo>
                <a:lnTo>
                  <a:pt x="25400" y="0"/>
                </a:lnTo>
                <a:lnTo>
                  <a:pt x="25400" y="16259"/>
                </a:lnTo>
                <a:lnTo>
                  <a:pt x="0" y="16259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93000"/>
              </a:lnSpc>
            </a:pPr>
            <a:r>
              <a:rPr b="1" lang="en-GB" sz="6600" spc="-1" strike="noStrike">
                <a:solidFill>
                  <a:srgbClr val="ffff00"/>
                </a:solidFill>
                <a:latin typeface="Verdana"/>
                <a:ea typeface="Verdana"/>
              </a:rPr>
              <a:t>Ideate</a:t>
            </a:r>
            <a:endParaRPr b="0" lang="en-GB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60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Walk the Talk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60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1 Task @ Time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60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Brainstorming/write/teach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6000" spc="-1" strike="noStrike">
                <a:solidFill>
                  <a:srgbClr val="ffff00"/>
                </a:solidFill>
                <a:latin typeface="Times New Roman"/>
                <a:ea typeface="Times New Roman"/>
              </a:rPr>
              <a:t>Different from the crowd</a:t>
            </a:r>
            <a:endParaRPr b="0" lang="en-GB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6000" spc="-1" strike="noStrike">
              <a:latin typeface="Arial"/>
            </a:endParaRPr>
          </a:p>
        </p:txBody>
      </p:sp>
      <p:sp>
        <p:nvSpPr>
          <p:cNvPr id="1075" name="CustomShape 3"/>
          <p:cNvSpPr/>
          <p:nvPr/>
        </p:nvSpPr>
        <p:spPr>
          <a:xfrm>
            <a:off x="503640" y="226080"/>
            <a:ext cx="9065160" cy="437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  <p:timing>
    <p:tnLst>
      <p:par>
        <p:cTn id="233" dur="indefinite" restart="never" nodeType="tmRoot">
          <p:childTnLst>
            <p:seq>
              <p:cTn id="2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CustomShape 1"/>
          <p:cNvSpPr/>
          <p:nvPr/>
        </p:nvSpPr>
        <p:spPr>
          <a:xfrm>
            <a:off x="555480" y="108000"/>
            <a:ext cx="9021240" cy="9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6000" spc="-1" strike="noStrike">
                <a:solidFill>
                  <a:srgbClr val="ffff00"/>
                </a:solidFill>
                <a:latin typeface="Luxi Sans"/>
                <a:ea typeface="DejaVu Sans"/>
              </a:rPr>
              <a:t>Worldview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077" name="CustomShape 2"/>
          <p:cNvSpPr/>
          <p:nvPr/>
        </p:nvSpPr>
        <p:spPr>
          <a:xfrm>
            <a:off x="431640" y="2158560"/>
            <a:ext cx="9021240" cy="199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800" spc="-1" strike="noStrike">
                <a:solidFill>
                  <a:srgbClr val="ffff00"/>
                </a:solidFill>
                <a:latin typeface="Luxi Sans"/>
                <a:ea typeface="DejaVu Sans"/>
              </a:rPr>
              <a:t> </a:t>
            </a:r>
            <a:r>
              <a:rPr b="1" lang="en-GB" sz="4000" spc="-1" strike="noStrike">
                <a:solidFill>
                  <a:srgbClr val="ffff00"/>
                </a:solidFill>
                <a:latin typeface="Luxi Sans"/>
                <a:ea typeface="DejaVu Sans"/>
              </a:rPr>
              <a:t>NOT Industry Ready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000" spc="-1" strike="noStrike">
                <a:solidFill>
                  <a:srgbClr val="ffff00"/>
                </a:solidFill>
                <a:latin typeface="Luxi Sans"/>
                <a:ea typeface="DejaVu Sans"/>
              </a:rPr>
              <a:t>Moonlighting is Right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000" spc="-1" strike="noStrike">
                <a:solidFill>
                  <a:srgbClr val="ffff00"/>
                </a:solidFill>
                <a:latin typeface="Luxi Sans"/>
                <a:ea typeface="DejaVu Sans"/>
              </a:rPr>
              <a:t>Marks for Interview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000" spc="-1" strike="noStrike">
                <a:solidFill>
                  <a:srgbClr val="ffff00"/>
                </a:solidFill>
                <a:latin typeface="Luxi Sans"/>
                <a:ea typeface="DejaVu Sans"/>
              </a:rPr>
              <a:t>Fundas &amp; skills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000" spc="-1" strike="noStrike">
                <a:solidFill>
                  <a:srgbClr val="ffff00"/>
                </a:solidFill>
                <a:latin typeface="Luxi Sans"/>
                <a:ea typeface="DejaVu Sans"/>
              </a:rPr>
              <a:t>Gig-economy = GenZ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" dur="indefinite" restart="never" nodeType="tmRoot">
          <p:childTnLst>
            <p:seq>
              <p:cTn id="2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2"/>
          <p:cNvSpPr/>
          <p:nvPr/>
        </p:nvSpPr>
        <p:spPr>
          <a:xfrm>
            <a:off x="504000" y="1326600"/>
            <a:ext cx="9066240" cy="32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5" name="" descr=""/>
          <p:cNvPicPr/>
          <p:nvPr/>
        </p:nvPicPr>
        <p:blipFill>
          <a:blip r:embed="rId1"/>
          <a:stretch/>
        </p:blipFill>
        <p:spPr>
          <a:xfrm>
            <a:off x="792000" y="936000"/>
            <a:ext cx="9283680" cy="4314960"/>
          </a:xfrm>
          <a:prstGeom prst="rect">
            <a:avLst/>
          </a:prstGeom>
          <a:ln>
            <a:noFill/>
          </a:ln>
        </p:spPr>
      </p:pic>
      <p:sp>
        <p:nvSpPr>
          <p:cNvPr id="756" name="CustomShape 3"/>
          <p:cNvSpPr/>
          <p:nvPr/>
        </p:nvSpPr>
        <p:spPr>
          <a:xfrm>
            <a:off x="1728000" y="216000"/>
            <a:ext cx="69789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Biomedical Instrumentation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CustomShape 1"/>
          <p:cNvSpPr/>
          <p:nvPr/>
        </p:nvSpPr>
        <p:spPr>
          <a:xfrm>
            <a:off x="555480" y="108000"/>
            <a:ext cx="9021240" cy="9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6000" spc="-1" strike="noStrike">
                <a:solidFill>
                  <a:srgbClr val="ffff00"/>
                </a:solidFill>
                <a:latin typeface="Arial"/>
                <a:ea typeface="DejaVu Sans"/>
              </a:rPr>
              <a:t>Worldview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079" name="CustomShape 2"/>
          <p:cNvSpPr/>
          <p:nvPr/>
        </p:nvSpPr>
        <p:spPr>
          <a:xfrm>
            <a:off x="431640" y="2158560"/>
            <a:ext cx="9021240" cy="199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800" spc="-1" strike="noStrike">
                <a:solidFill>
                  <a:srgbClr val="ffff00"/>
                </a:solidFill>
                <a:latin typeface="Arial"/>
                <a:ea typeface="DejaVu Sans"/>
              </a:rPr>
              <a:t>MNCs Hire &amp; Fire 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800" spc="-1" strike="noStrike">
                <a:solidFill>
                  <a:srgbClr val="ffff00"/>
                </a:solidFill>
                <a:latin typeface="Arial"/>
                <a:ea typeface="DejaVu Sans"/>
              </a:rPr>
              <a:t>HighEducation Unworthy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800" spc="-1" strike="noStrike">
                <a:solidFill>
                  <a:srgbClr val="ffff00"/>
                </a:solidFill>
                <a:latin typeface="Arial"/>
                <a:ea typeface="DejaVu Sans"/>
              </a:rPr>
              <a:t> </a:t>
            </a:r>
            <a:r>
              <a:rPr b="1" lang="en-GB" sz="4800" spc="-1" strike="noStrike">
                <a:solidFill>
                  <a:srgbClr val="ffff00"/>
                </a:solidFill>
                <a:latin typeface="Arial"/>
                <a:ea typeface="DejaVu Sans"/>
              </a:rPr>
              <a:t>Gender/Region Parity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800" spc="-1" strike="noStrike">
                <a:solidFill>
                  <a:srgbClr val="ffff00"/>
                </a:solidFill>
                <a:latin typeface="Arial"/>
                <a:ea typeface="DejaVu Sans"/>
              </a:rPr>
              <a:t>Great Resignation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23"/>
              </a:spcAft>
            </a:pPr>
            <a:r>
              <a:rPr b="1" lang="en-GB" sz="4800" spc="-1" strike="noStrike">
                <a:solidFill>
                  <a:srgbClr val="ffff00"/>
                </a:solidFill>
                <a:latin typeface="Arial"/>
                <a:ea typeface="DejaVu Sans"/>
              </a:rPr>
              <a:t>Future is Dark/Bright</a:t>
            </a: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7" dur="indefinite" restart="never" nodeType="tmRoot">
          <p:childTnLst>
            <p:seq>
              <p:cTn id="2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CustomShape 1"/>
          <p:cNvSpPr/>
          <p:nvPr/>
        </p:nvSpPr>
        <p:spPr>
          <a:xfrm>
            <a:off x="503280" y="301680"/>
            <a:ext cx="9064800" cy="12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Luxi Sans"/>
                <a:ea typeface="DejaVu Sans"/>
              </a:rPr>
              <a:t>Pseudo Code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81" name="CustomShape 2"/>
          <p:cNvSpPr/>
          <p:nvPr/>
        </p:nvSpPr>
        <p:spPr>
          <a:xfrm>
            <a:off x="503280" y="1768320"/>
            <a:ext cx="9064800" cy="687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>
            <a:noAutofit/>
          </a:bodyPr>
          <a:p>
            <a:pPr marL="342720" indent="-322560">
              <a:lnSpc>
                <a:spcPct val="100000"/>
              </a:lnSpc>
              <a:spcAft>
                <a:spcPts val="1423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Luxi Sans"/>
                <a:ea typeface="DejaVu Sans"/>
              </a:rPr>
              <a:t>face_cascade = cv2.CascadeClassifier('haarcascade_frontalface_default.xml')</a:t>
            </a:r>
            <a:endParaRPr b="0" lang="en-GB" sz="2400" spc="-1" strike="noStrike">
              <a:latin typeface="Arial"/>
            </a:endParaRPr>
          </a:p>
          <a:p>
            <a:pPr marL="342720" indent="-322560">
              <a:lnSpc>
                <a:spcPct val="100000"/>
              </a:lnSpc>
              <a:spcAft>
                <a:spcPts val="1423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Luxi Sans"/>
                <a:ea typeface="DejaVu Sans"/>
              </a:rPr>
              <a:t>img = cv2.imread('sachin.jpg')</a:t>
            </a:r>
            <a:endParaRPr b="0" lang="en-GB" sz="2400" spc="-1" strike="noStrike">
              <a:latin typeface="Arial"/>
            </a:endParaRPr>
          </a:p>
          <a:p>
            <a:pPr marL="342720" indent="-322560">
              <a:lnSpc>
                <a:spcPct val="100000"/>
              </a:lnSpc>
              <a:spcAft>
                <a:spcPts val="1423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Luxi Sans"/>
                <a:ea typeface="DejaVu Sans"/>
              </a:rPr>
              <a:t>gray = cv2.cvtColor(img, cv2.COLOR_BGR2GRAY)</a:t>
            </a:r>
            <a:endParaRPr b="0" lang="en-GB" sz="2400" spc="-1" strike="noStrike">
              <a:latin typeface="Arial"/>
            </a:endParaRPr>
          </a:p>
          <a:p>
            <a:pPr marL="342720" indent="-322560">
              <a:lnSpc>
                <a:spcPct val="100000"/>
              </a:lnSpc>
              <a:spcAft>
                <a:spcPts val="1423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Luxi Sans"/>
                <a:ea typeface="DejaVu Sans"/>
              </a:rPr>
              <a:t>faces = face_cascade.detectMultiScale(gray, 1.3, 5)</a:t>
            </a:r>
            <a:endParaRPr b="0" lang="en-GB" sz="2400" spc="-1" strike="noStrike">
              <a:latin typeface="Arial"/>
            </a:endParaRPr>
          </a:p>
          <a:p>
            <a:pPr marL="342720" indent="-322560">
              <a:lnSpc>
                <a:spcPct val="100000"/>
              </a:lnSpc>
              <a:spcAft>
                <a:spcPts val="1423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Luxi Sans"/>
                <a:ea typeface="DejaVu Sans"/>
              </a:rPr>
              <a:t>for (x,y,w,h) in faces:</a:t>
            </a:r>
            <a:endParaRPr b="0" lang="en-GB" sz="2400" spc="-1" strike="noStrike">
              <a:latin typeface="Arial"/>
            </a:endParaRPr>
          </a:p>
          <a:p>
            <a:pPr marL="342720" indent="-322560">
              <a:lnSpc>
                <a:spcPct val="100000"/>
              </a:lnSpc>
              <a:spcAft>
                <a:spcPts val="1423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Luxi Sans"/>
                <a:ea typeface="DejaVu Sans"/>
              </a:rPr>
              <a:t>    </a:t>
            </a:r>
            <a:r>
              <a:rPr b="0" lang="en-GB" sz="2400" spc="-1" strike="noStrike">
                <a:solidFill>
                  <a:srgbClr val="000000"/>
                </a:solidFill>
                <a:latin typeface="Luxi Sans"/>
                <a:ea typeface="DejaVu Sans"/>
              </a:rPr>
              <a:t>cv2.rectangle(img,(x,y),(x+w,y+h),(255,0,0),2)</a:t>
            </a:r>
            <a:endParaRPr b="0" lang="en-GB" sz="2400" spc="-1" strike="noStrike">
              <a:latin typeface="Arial"/>
            </a:endParaRPr>
          </a:p>
          <a:p>
            <a:pPr marL="342720" indent="-322560">
              <a:lnSpc>
                <a:spcPct val="100000"/>
              </a:lnSpc>
              <a:spcAft>
                <a:spcPts val="1423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Luxi Sans"/>
                <a:ea typeface="DejaVu Sans"/>
              </a:rPr>
              <a:t>cv2.imshow('img',img)</a:t>
            </a:r>
            <a:endParaRPr b="0" lang="en-GB" sz="2400" spc="-1" strike="noStrike">
              <a:latin typeface="Arial"/>
            </a:endParaRPr>
          </a:p>
          <a:p>
            <a:pPr marL="342720" indent="-322560">
              <a:lnSpc>
                <a:spcPct val="100000"/>
              </a:lnSpc>
              <a:spcAft>
                <a:spcPts val="1423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Luxi Sans"/>
                <a:ea typeface="DejaVu Sans"/>
              </a:rPr>
              <a:t>cv2.waitKey(0)</a:t>
            </a:r>
            <a:endParaRPr b="0" lang="en-GB" sz="2400" spc="-1" strike="noStrike">
              <a:latin typeface="Arial"/>
            </a:endParaRPr>
          </a:p>
          <a:p>
            <a:pPr marL="342720" indent="-322560">
              <a:lnSpc>
                <a:spcPct val="100000"/>
              </a:lnSpc>
              <a:spcAft>
                <a:spcPts val="1423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Luxi Sans"/>
                <a:ea typeface="DejaVu Sans"/>
              </a:rPr>
              <a:t>cv2.destroyAllWindows()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9" dur="indefinite" restart="never" nodeType="tmRoot">
          <p:childTnLst>
            <p:seq>
              <p:cTn id="2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" descr=""/>
          <p:cNvPicPr/>
          <p:nvPr/>
        </p:nvPicPr>
        <p:blipFill>
          <a:blip r:embed="rId1"/>
          <a:stretch/>
        </p:blipFill>
        <p:spPr>
          <a:xfrm>
            <a:off x="-1080" y="1068480"/>
            <a:ext cx="10080360" cy="3523320"/>
          </a:xfrm>
          <a:prstGeom prst="rect">
            <a:avLst/>
          </a:prstGeom>
          <a:ln>
            <a:noFill/>
          </a:ln>
        </p:spPr>
      </p:pic>
      <p:sp>
        <p:nvSpPr>
          <p:cNvPr id="1083" name="CustomShape 1"/>
          <p:cNvSpPr/>
          <p:nvPr/>
        </p:nvSpPr>
        <p:spPr>
          <a:xfrm>
            <a:off x="0" y="76680"/>
            <a:ext cx="10080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latin typeface="Arial"/>
                <a:ea typeface="DejaVu Sans"/>
              </a:rPr>
              <a:t>Multi-task Cascaded Convolutional Network 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1"/>
          <p:cNvSpPr/>
          <p:nvPr/>
        </p:nvSpPr>
        <p:spPr>
          <a:xfrm>
            <a:off x="504000" y="226080"/>
            <a:ext cx="9066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2"/>
          <p:cNvSpPr/>
          <p:nvPr/>
        </p:nvSpPr>
        <p:spPr>
          <a:xfrm>
            <a:off x="504000" y="1326600"/>
            <a:ext cx="9066240" cy="32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9" name="" descr=""/>
          <p:cNvPicPr/>
          <p:nvPr/>
        </p:nvPicPr>
        <p:blipFill>
          <a:blip r:embed="rId1"/>
          <a:stretch/>
        </p:blipFill>
        <p:spPr>
          <a:xfrm>
            <a:off x="4914360" y="1843200"/>
            <a:ext cx="4728600" cy="2766240"/>
          </a:xfrm>
          <a:prstGeom prst="rect">
            <a:avLst/>
          </a:prstGeom>
          <a:ln>
            <a:noFill/>
          </a:ln>
        </p:spPr>
      </p:pic>
      <p:pic>
        <p:nvPicPr>
          <p:cNvPr id="760" name="" descr=""/>
          <p:cNvPicPr/>
          <p:nvPr/>
        </p:nvPicPr>
        <p:blipFill>
          <a:blip r:embed="rId2"/>
          <a:stretch/>
        </p:blipFill>
        <p:spPr>
          <a:xfrm rot="21592200">
            <a:off x="506880" y="1942920"/>
            <a:ext cx="3569760" cy="2685960"/>
          </a:xfrm>
          <a:prstGeom prst="rect">
            <a:avLst/>
          </a:prstGeom>
          <a:ln>
            <a:noFill/>
          </a:ln>
        </p:spPr>
      </p:pic>
      <p:sp>
        <p:nvSpPr>
          <p:cNvPr id="761" name="CustomShape 3"/>
          <p:cNvSpPr/>
          <p:nvPr/>
        </p:nvSpPr>
        <p:spPr>
          <a:xfrm>
            <a:off x="2160000" y="364320"/>
            <a:ext cx="568296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Image Representation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5395</TotalTime>
  <Application>LibreOffice/6.1.4.2$Linux_X86_64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2022-07-05T15:42:38Z</dcterms:created>
  <dc:creator>Niranjan </dc:creator>
  <dc:description/>
  <dc:language>en-GB</dc:language>
  <cp:lastModifiedBy>Niranjan </cp:lastModifiedBy>
  <dcterms:modified xsi:type="dcterms:W3CDTF">2023-01-11T16:28:24Z</dcterms:modified>
  <cp:revision>82</cp:revision>
  <dc:subject/>
  <dc:title/>
</cp:coreProperties>
</file>